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media/image17.jpg" ContentType="image/pn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6" r:id="rId2"/>
    <p:sldId id="267" r:id="rId3"/>
    <p:sldId id="268" r:id="rId4"/>
    <p:sldId id="257" r:id="rId5"/>
    <p:sldId id="258" r:id="rId6"/>
    <p:sldId id="259" r:id="rId7"/>
    <p:sldId id="261" r:id="rId8"/>
    <p:sldId id="262" r:id="rId9"/>
    <p:sldId id="263" r:id="rId10"/>
    <p:sldId id="264" r:id="rId11"/>
    <p:sldId id="265" r:id="rId12"/>
    <p:sldId id="269" r:id="rId13"/>
    <p:sldId id="270"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678" autoAdjust="0"/>
    <p:restoredTop sz="94660"/>
  </p:normalViewPr>
  <p:slideViewPr>
    <p:cSldViewPr snapToGrid="0">
      <p:cViewPr varScale="1">
        <p:scale>
          <a:sx n="78" d="100"/>
          <a:sy n="78" d="100"/>
        </p:scale>
        <p:origin x="710" y="4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88C49-2FCC-3E55-D56F-0164B6C8942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EF29D72C-E4C1-AA3C-DD82-5C6592B02F5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463F0263-1A6B-3BBB-9984-C8B6A6AEEEA9}"/>
              </a:ext>
            </a:extLst>
          </p:cNvPr>
          <p:cNvSpPr>
            <a:spLocks noGrp="1"/>
          </p:cNvSpPr>
          <p:nvPr>
            <p:ph type="dt" sz="half" idx="10"/>
          </p:nvPr>
        </p:nvSpPr>
        <p:spPr/>
        <p:txBody>
          <a:bodyPr/>
          <a:lstStyle/>
          <a:p>
            <a:fld id="{73CEF392-1DC4-4615-AFCD-BA1534734E04}" type="datetimeFigureOut">
              <a:rPr lang="en-IN" smtClean="0"/>
              <a:t>05-12-2024</a:t>
            </a:fld>
            <a:endParaRPr lang="en-IN"/>
          </a:p>
        </p:txBody>
      </p:sp>
      <p:sp>
        <p:nvSpPr>
          <p:cNvPr id="5" name="Footer Placeholder 4">
            <a:extLst>
              <a:ext uri="{FF2B5EF4-FFF2-40B4-BE49-F238E27FC236}">
                <a16:creationId xmlns:a16="http://schemas.microsoft.com/office/drawing/2014/main" id="{2EBCF88D-38C8-57DA-22AA-D962FFF7552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2AB969C-B414-1EA6-5A28-6C7FDB676903}"/>
              </a:ext>
            </a:extLst>
          </p:cNvPr>
          <p:cNvSpPr>
            <a:spLocks noGrp="1"/>
          </p:cNvSpPr>
          <p:nvPr>
            <p:ph type="sldNum" sz="quarter" idx="12"/>
          </p:nvPr>
        </p:nvSpPr>
        <p:spPr/>
        <p:txBody>
          <a:bodyPr/>
          <a:lstStyle/>
          <a:p>
            <a:fld id="{08417864-7584-49C6-A997-7DAEA0CBDED3}" type="slidenum">
              <a:rPr lang="en-IN" smtClean="0"/>
              <a:t>‹#›</a:t>
            </a:fld>
            <a:endParaRPr lang="en-IN"/>
          </a:p>
        </p:txBody>
      </p:sp>
    </p:spTree>
    <p:extLst>
      <p:ext uri="{BB962C8B-B14F-4D97-AF65-F5344CB8AC3E}">
        <p14:creationId xmlns:p14="http://schemas.microsoft.com/office/powerpoint/2010/main" val="16312739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A52E8D-01F7-F887-4B05-C54555C3F605}"/>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53C9F96F-E323-97CC-0DC4-3460CB1F44D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B85F77F-A0B4-2698-12B0-6BAEBB3C4F58}"/>
              </a:ext>
            </a:extLst>
          </p:cNvPr>
          <p:cNvSpPr>
            <a:spLocks noGrp="1"/>
          </p:cNvSpPr>
          <p:nvPr>
            <p:ph type="dt" sz="half" idx="10"/>
          </p:nvPr>
        </p:nvSpPr>
        <p:spPr/>
        <p:txBody>
          <a:bodyPr/>
          <a:lstStyle/>
          <a:p>
            <a:fld id="{73CEF392-1DC4-4615-AFCD-BA1534734E04}" type="datetimeFigureOut">
              <a:rPr lang="en-IN" smtClean="0"/>
              <a:t>05-12-2024</a:t>
            </a:fld>
            <a:endParaRPr lang="en-IN"/>
          </a:p>
        </p:txBody>
      </p:sp>
      <p:sp>
        <p:nvSpPr>
          <p:cNvPr id="5" name="Footer Placeholder 4">
            <a:extLst>
              <a:ext uri="{FF2B5EF4-FFF2-40B4-BE49-F238E27FC236}">
                <a16:creationId xmlns:a16="http://schemas.microsoft.com/office/drawing/2014/main" id="{F97A8970-0A71-D427-3EC9-FC03ED930D6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7AE1729-16DC-0B7D-013B-91D617263264}"/>
              </a:ext>
            </a:extLst>
          </p:cNvPr>
          <p:cNvSpPr>
            <a:spLocks noGrp="1"/>
          </p:cNvSpPr>
          <p:nvPr>
            <p:ph type="sldNum" sz="quarter" idx="12"/>
          </p:nvPr>
        </p:nvSpPr>
        <p:spPr/>
        <p:txBody>
          <a:bodyPr/>
          <a:lstStyle/>
          <a:p>
            <a:fld id="{08417864-7584-49C6-A997-7DAEA0CBDED3}" type="slidenum">
              <a:rPr lang="en-IN" smtClean="0"/>
              <a:t>‹#›</a:t>
            </a:fld>
            <a:endParaRPr lang="en-IN"/>
          </a:p>
        </p:txBody>
      </p:sp>
    </p:spTree>
    <p:extLst>
      <p:ext uri="{BB962C8B-B14F-4D97-AF65-F5344CB8AC3E}">
        <p14:creationId xmlns:p14="http://schemas.microsoft.com/office/powerpoint/2010/main" val="34323982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EDCC506-FA67-2EC3-B34B-8A1C62BE5D9B}"/>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746E5DF8-CB69-3A02-06F3-59C999ABCDF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7A27C84-CCA9-EADC-C5A0-199ACAF0D317}"/>
              </a:ext>
            </a:extLst>
          </p:cNvPr>
          <p:cNvSpPr>
            <a:spLocks noGrp="1"/>
          </p:cNvSpPr>
          <p:nvPr>
            <p:ph type="dt" sz="half" idx="10"/>
          </p:nvPr>
        </p:nvSpPr>
        <p:spPr/>
        <p:txBody>
          <a:bodyPr/>
          <a:lstStyle/>
          <a:p>
            <a:fld id="{73CEF392-1DC4-4615-AFCD-BA1534734E04}" type="datetimeFigureOut">
              <a:rPr lang="en-IN" smtClean="0"/>
              <a:t>05-12-2024</a:t>
            </a:fld>
            <a:endParaRPr lang="en-IN"/>
          </a:p>
        </p:txBody>
      </p:sp>
      <p:sp>
        <p:nvSpPr>
          <p:cNvPr id="5" name="Footer Placeholder 4">
            <a:extLst>
              <a:ext uri="{FF2B5EF4-FFF2-40B4-BE49-F238E27FC236}">
                <a16:creationId xmlns:a16="http://schemas.microsoft.com/office/drawing/2014/main" id="{4F51CDA8-5220-60DC-8F1E-27EBC216304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CD2611F-E149-F235-690F-ACEB672E47C9}"/>
              </a:ext>
            </a:extLst>
          </p:cNvPr>
          <p:cNvSpPr>
            <a:spLocks noGrp="1"/>
          </p:cNvSpPr>
          <p:nvPr>
            <p:ph type="sldNum" sz="quarter" idx="12"/>
          </p:nvPr>
        </p:nvSpPr>
        <p:spPr/>
        <p:txBody>
          <a:bodyPr/>
          <a:lstStyle/>
          <a:p>
            <a:fld id="{08417864-7584-49C6-A997-7DAEA0CBDED3}" type="slidenum">
              <a:rPr lang="en-IN" smtClean="0"/>
              <a:t>‹#›</a:t>
            </a:fld>
            <a:endParaRPr lang="en-IN"/>
          </a:p>
        </p:txBody>
      </p:sp>
    </p:spTree>
    <p:extLst>
      <p:ext uri="{BB962C8B-B14F-4D97-AF65-F5344CB8AC3E}">
        <p14:creationId xmlns:p14="http://schemas.microsoft.com/office/powerpoint/2010/main" val="39621660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35FFD-61C5-7915-05CF-A7C6F26B4169}"/>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261D24A9-CACF-697D-038B-9216B110DDF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499F9B1-413D-B020-0E07-FC0185F36FAE}"/>
              </a:ext>
            </a:extLst>
          </p:cNvPr>
          <p:cNvSpPr>
            <a:spLocks noGrp="1"/>
          </p:cNvSpPr>
          <p:nvPr>
            <p:ph type="dt" sz="half" idx="10"/>
          </p:nvPr>
        </p:nvSpPr>
        <p:spPr/>
        <p:txBody>
          <a:bodyPr/>
          <a:lstStyle/>
          <a:p>
            <a:fld id="{73CEF392-1DC4-4615-AFCD-BA1534734E04}" type="datetimeFigureOut">
              <a:rPr lang="en-IN" smtClean="0"/>
              <a:t>05-12-2024</a:t>
            </a:fld>
            <a:endParaRPr lang="en-IN"/>
          </a:p>
        </p:txBody>
      </p:sp>
      <p:sp>
        <p:nvSpPr>
          <p:cNvPr id="5" name="Footer Placeholder 4">
            <a:extLst>
              <a:ext uri="{FF2B5EF4-FFF2-40B4-BE49-F238E27FC236}">
                <a16:creationId xmlns:a16="http://schemas.microsoft.com/office/drawing/2014/main" id="{33E2D21F-F0B6-7156-9CAF-F426B422E62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41719A6-3D89-0ACE-619A-2DD7C715D57D}"/>
              </a:ext>
            </a:extLst>
          </p:cNvPr>
          <p:cNvSpPr>
            <a:spLocks noGrp="1"/>
          </p:cNvSpPr>
          <p:nvPr>
            <p:ph type="sldNum" sz="quarter" idx="12"/>
          </p:nvPr>
        </p:nvSpPr>
        <p:spPr/>
        <p:txBody>
          <a:bodyPr/>
          <a:lstStyle/>
          <a:p>
            <a:fld id="{08417864-7584-49C6-A997-7DAEA0CBDED3}" type="slidenum">
              <a:rPr lang="en-IN" smtClean="0"/>
              <a:t>‹#›</a:t>
            </a:fld>
            <a:endParaRPr lang="en-IN"/>
          </a:p>
        </p:txBody>
      </p:sp>
    </p:spTree>
    <p:extLst>
      <p:ext uri="{BB962C8B-B14F-4D97-AF65-F5344CB8AC3E}">
        <p14:creationId xmlns:p14="http://schemas.microsoft.com/office/powerpoint/2010/main" val="12981524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C7715C-2027-A0EB-8431-67320B41ABC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77C4D1E2-BA95-7DA7-BE9D-6DF2AEF1355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01B641F-191C-3474-F9A4-3CD20E8E3B2B}"/>
              </a:ext>
            </a:extLst>
          </p:cNvPr>
          <p:cNvSpPr>
            <a:spLocks noGrp="1"/>
          </p:cNvSpPr>
          <p:nvPr>
            <p:ph type="dt" sz="half" idx="10"/>
          </p:nvPr>
        </p:nvSpPr>
        <p:spPr/>
        <p:txBody>
          <a:bodyPr/>
          <a:lstStyle/>
          <a:p>
            <a:fld id="{73CEF392-1DC4-4615-AFCD-BA1534734E04}" type="datetimeFigureOut">
              <a:rPr lang="en-IN" smtClean="0"/>
              <a:t>05-12-2024</a:t>
            </a:fld>
            <a:endParaRPr lang="en-IN"/>
          </a:p>
        </p:txBody>
      </p:sp>
      <p:sp>
        <p:nvSpPr>
          <p:cNvPr id="5" name="Footer Placeholder 4">
            <a:extLst>
              <a:ext uri="{FF2B5EF4-FFF2-40B4-BE49-F238E27FC236}">
                <a16:creationId xmlns:a16="http://schemas.microsoft.com/office/drawing/2014/main" id="{F77C8B94-909C-D71A-70C7-01F59D6B180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3C2FC55-0B28-BF50-CB15-7C58478BB469}"/>
              </a:ext>
            </a:extLst>
          </p:cNvPr>
          <p:cNvSpPr>
            <a:spLocks noGrp="1"/>
          </p:cNvSpPr>
          <p:nvPr>
            <p:ph type="sldNum" sz="quarter" idx="12"/>
          </p:nvPr>
        </p:nvSpPr>
        <p:spPr/>
        <p:txBody>
          <a:bodyPr/>
          <a:lstStyle/>
          <a:p>
            <a:fld id="{08417864-7584-49C6-A997-7DAEA0CBDED3}" type="slidenum">
              <a:rPr lang="en-IN" smtClean="0"/>
              <a:t>‹#›</a:t>
            </a:fld>
            <a:endParaRPr lang="en-IN"/>
          </a:p>
        </p:txBody>
      </p:sp>
    </p:spTree>
    <p:extLst>
      <p:ext uri="{BB962C8B-B14F-4D97-AF65-F5344CB8AC3E}">
        <p14:creationId xmlns:p14="http://schemas.microsoft.com/office/powerpoint/2010/main" val="14481867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CB6DE1-4CA1-CCA0-47E7-8132D67EF053}"/>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3487953E-05F5-776D-8739-548C56EEB10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0BB2A3A4-220A-CEE4-6780-358278A1E9F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21A1013B-1B44-DD08-2D2B-C93AE0A9D054}"/>
              </a:ext>
            </a:extLst>
          </p:cNvPr>
          <p:cNvSpPr>
            <a:spLocks noGrp="1"/>
          </p:cNvSpPr>
          <p:nvPr>
            <p:ph type="dt" sz="half" idx="10"/>
          </p:nvPr>
        </p:nvSpPr>
        <p:spPr/>
        <p:txBody>
          <a:bodyPr/>
          <a:lstStyle/>
          <a:p>
            <a:fld id="{73CEF392-1DC4-4615-AFCD-BA1534734E04}" type="datetimeFigureOut">
              <a:rPr lang="en-IN" smtClean="0"/>
              <a:t>05-12-2024</a:t>
            </a:fld>
            <a:endParaRPr lang="en-IN"/>
          </a:p>
        </p:txBody>
      </p:sp>
      <p:sp>
        <p:nvSpPr>
          <p:cNvPr id="6" name="Footer Placeholder 5">
            <a:extLst>
              <a:ext uri="{FF2B5EF4-FFF2-40B4-BE49-F238E27FC236}">
                <a16:creationId xmlns:a16="http://schemas.microsoft.com/office/drawing/2014/main" id="{63255CFB-C73B-CE72-146E-C2F4FDB0EA3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7A537827-5B2D-6E8D-8F69-2EB4849272C7}"/>
              </a:ext>
            </a:extLst>
          </p:cNvPr>
          <p:cNvSpPr>
            <a:spLocks noGrp="1"/>
          </p:cNvSpPr>
          <p:nvPr>
            <p:ph type="sldNum" sz="quarter" idx="12"/>
          </p:nvPr>
        </p:nvSpPr>
        <p:spPr/>
        <p:txBody>
          <a:bodyPr/>
          <a:lstStyle/>
          <a:p>
            <a:fld id="{08417864-7584-49C6-A997-7DAEA0CBDED3}" type="slidenum">
              <a:rPr lang="en-IN" smtClean="0"/>
              <a:t>‹#›</a:t>
            </a:fld>
            <a:endParaRPr lang="en-IN"/>
          </a:p>
        </p:txBody>
      </p:sp>
    </p:spTree>
    <p:extLst>
      <p:ext uri="{BB962C8B-B14F-4D97-AF65-F5344CB8AC3E}">
        <p14:creationId xmlns:p14="http://schemas.microsoft.com/office/powerpoint/2010/main" val="27440266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D3EB43-6632-0314-CD30-9242A8171C02}"/>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12A292B2-A0EF-8635-BC23-AF3FAAF33ED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34190F3-044E-D43E-6343-E44A50FF8E4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C9BB4530-A7BD-CE8D-FC86-FC75462E1CC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A3BDE52-2FA2-79D7-DE4C-A9E20FA7968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1F425DCA-5E67-59A9-0C34-DD43D360FDD8}"/>
              </a:ext>
            </a:extLst>
          </p:cNvPr>
          <p:cNvSpPr>
            <a:spLocks noGrp="1"/>
          </p:cNvSpPr>
          <p:nvPr>
            <p:ph type="dt" sz="half" idx="10"/>
          </p:nvPr>
        </p:nvSpPr>
        <p:spPr/>
        <p:txBody>
          <a:bodyPr/>
          <a:lstStyle/>
          <a:p>
            <a:fld id="{73CEF392-1DC4-4615-AFCD-BA1534734E04}" type="datetimeFigureOut">
              <a:rPr lang="en-IN" smtClean="0"/>
              <a:t>05-12-2024</a:t>
            </a:fld>
            <a:endParaRPr lang="en-IN"/>
          </a:p>
        </p:txBody>
      </p:sp>
      <p:sp>
        <p:nvSpPr>
          <p:cNvPr id="8" name="Footer Placeholder 7">
            <a:extLst>
              <a:ext uri="{FF2B5EF4-FFF2-40B4-BE49-F238E27FC236}">
                <a16:creationId xmlns:a16="http://schemas.microsoft.com/office/drawing/2014/main" id="{E41F1990-4A2A-E656-3CE7-F4880653D0DB}"/>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DD59C45A-09FA-68A7-3988-AEC381B72738}"/>
              </a:ext>
            </a:extLst>
          </p:cNvPr>
          <p:cNvSpPr>
            <a:spLocks noGrp="1"/>
          </p:cNvSpPr>
          <p:nvPr>
            <p:ph type="sldNum" sz="quarter" idx="12"/>
          </p:nvPr>
        </p:nvSpPr>
        <p:spPr/>
        <p:txBody>
          <a:bodyPr/>
          <a:lstStyle/>
          <a:p>
            <a:fld id="{08417864-7584-49C6-A997-7DAEA0CBDED3}" type="slidenum">
              <a:rPr lang="en-IN" smtClean="0"/>
              <a:t>‹#›</a:t>
            </a:fld>
            <a:endParaRPr lang="en-IN"/>
          </a:p>
        </p:txBody>
      </p:sp>
    </p:spTree>
    <p:extLst>
      <p:ext uri="{BB962C8B-B14F-4D97-AF65-F5344CB8AC3E}">
        <p14:creationId xmlns:p14="http://schemas.microsoft.com/office/powerpoint/2010/main" val="42471928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3F15E-20EA-FE09-A046-C3B94C8BC0AC}"/>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3FFAF108-9918-528F-17D1-660856ECCA18}"/>
              </a:ext>
            </a:extLst>
          </p:cNvPr>
          <p:cNvSpPr>
            <a:spLocks noGrp="1"/>
          </p:cNvSpPr>
          <p:nvPr>
            <p:ph type="dt" sz="half" idx="10"/>
          </p:nvPr>
        </p:nvSpPr>
        <p:spPr/>
        <p:txBody>
          <a:bodyPr/>
          <a:lstStyle/>
          <a:p>
            <a:fld id="{73CEF392-1DC4-4615-AFCD-BA1534734E04}" type="datetimeFigureOut">
              <a:rPr lang="en-IN" smtClean="0"/>
              <a:t>05-12-2024</a:t>
            </a:fld>
            <a:endParaRPr lang="en-IN"/>
          </a:p>
        </p:txBody>
      </p:sp>
      <p:sp>
        <p:nvSpPr>
          <p:cNvPr id="4" name="Footer Placeholder 3">
            <a:extLst>
              <a:ext uri="{FF2B5EF4-FFF2-40B4-BE49-F238E27FC236}">
                <a16:creationId xmlns:a16="http://schemas.microsoft.com/office/drawing/2014/main" id="{51D7B299-C2A8-ABF9-1225-8BDC08FE2322}"/>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3C4EB9FF-739C-D886-EE3C-5A4D50D4246E}"/>
              </a:ext>
            </a:extLst>
          </p:cNvPr>
          <p:cNvSpPr>
            <a:spLocks noGrp="1"/>
          </p:cNvSpPr>
          <p:nvPr>
            <p:ph type="sldNum" sz="quarter" idx="12"/>
          </p:nvPr>
        </p:nvSpPr>
        <p:spPr/>
        <p:txBody>
          <a:bodyPr/>
          <a:lstStyle/>
          <a:p>
            <a:fld id="{08417864-7584-49C6-A997-7DAEA0CBDED3}" type="slidenum">
              <a:rPr lang="en-IN" smtClean="0"/>
              <a:t>‹#›</a:t>
            </a:fld>
            <a:endParaRPr lang="en-IN"/>
          </a:p>
        </p:txBody>
      </p:sp>
    </p:spTree>
    <p:extLst>
      <p:ext uri="{BB962C8B-B14F-4D97-AF65-F5344CB8AC3E}">
        <p14:creationId xmlns:p14="http://schemas.microsoft.com/office/powerpoint/2010/main" val="36071567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769E8C4-2713-ED53-8C60-5BBF5DB56A3F}"/>
              </a:ext>
            </a:extLst>
          </p:cNvPr>
          <p:cNvSpPr>
            <a:spLocks noGrp="1"/>
          </p:cNvSpPr>
          <p:nvPr>
            <p:ph type="dt" sz="half" idx="10"/>
          </p:nvPr>
        </p:nvSpPr>
        <p:spPr/>
        <p:txBody>
          <a:bodyPr/>
          <a:lstStyle/>
          <a:p>
            <a:fld id="{73CEF392-1DC4-4615-AFCD-BA1534734E04}" type="datetimeFigureOut">
              <a:rPr lang="en-IN" smtClean="0"/>
              <a:t>05-12-2024</a:t>
            </a:fld>
            <a:endParaRPr lang="en-IN"/>
          </a:p>
        </p:txBody>
      </p:sp>
      <p:sp>
        <p:nvSpPr>
          <p:cNvPr id="3" name="Footer Placeholder 2">
            <a:extLst>
              <a:ext uri="{FF2B5EF4-FFF2-40B4-BE49-F238E27FC236}">
                <a16:creationId xmlns:a16="http://schemas.microsoft.com/office/drawing/2014/main" id="{6CF89029-9A46-02B4-B1A8-1CA31EDE43D7}"/>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6995B7F7-8DC8-78A5-B075-7876E0851EBB}"/>
              </a:ext>
            </a:extLst>
          </p:cNvPr>
          <p:cNvSpPr>
            <a:spLocks noGrp="1"/>
          </p:cNvSpPr>
          <p:nvPr>
            <p:ph type="sldNum" sz="quarter" idx="12"/>
          </p:nvPr>
        </p:nvSpPr>
        <p:spPr/>
        <p:txBody>
          <a:bodyPr/>
          <a:lstStyle/>
          <a:p>
            <a:fld id="{08417864-7584-49C6-A997-7DAEA0CBDED3}" type="slidenum">
              <a:rPr lang="en-IN" smtClean="0"/>
              <a:t>‹#›</a:t>
            </a:fld>
            <a:endParaRPr lang="en-IN"/>
          </a:p>
        </p:txBody>
      </p:sp>
    </p:spTree>
    <p:extLst>
      <p:ext uri="{BB962C8B-B14F-4D97-AF65-F5344CB8AC3E}">
        <p14:creationId xmlns:p14="http://schemas.microsoft.com/office/powerpoint/2010/main" val="457728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8ABE52-B5D3-73AC-F143-3383C91134C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2D04FF8C-1C86-4207-7CD4-F4C54424129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8FAF72B-280B-3D26-CB9C-79550AD9E45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150EAE0-0E4A-4878-F055-799B09D2BA33}"/>
              </a:ext>
            </a:extLst>
          </p:cNvPr>
          <p:cNvSpPr>
            <a:spLocks noGrp="1"/>
          </p:cNvSpPr>
          <p:nvPr>
            <p:ph type="dt" sz="half" idx="10"/>
          </p:nvPr>
        </p:nvSpPr>
        <p:spPr/>
        <p:txBody>
          <a:bodyPr/>
          <a:lstStyle/>
          <a:p>
            <a:fld id="{73CEF392-1DC4-4615-AFCD-BA1534734E04}" type="datetimeFigureOut">
              <a:rPr lang="en-IN" smtClean="0"/>
              <a:t>05-12-2024</a:t>
            </a:fld>
            <a:endParaRPr lang="en-IN"/>
          </a:p>
        </p:txBody>
      </p:sp>
      <p:sp>
        <p:nvSpPr>
          <p:cNvPr id="6" name="Footer Placeholder 5">
            <a:extLst>
              <a:ext uri="{FF2B5EF4-FFF2-40B4-BE49-F238E27FC236}">
                <a16:creationId xmlns:a16="http://schemas.microsoft.com/office/drawing/2014/main" id="{780EDC12-3F7A-4A9B-BC1B-BA2107E4612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76D33EC-242A-6A5D-DAF1-D373ACB2B1A0}"/>
              </a:ext>
            </a:extLst>
          </p:cNvPr>
          <p:cNvSpPr>
            <a:spLocks noGrp="1"/>
          </p:cNvSpPr>
          <p:nvPr>
            <p:ph type="sldNum" sz="quarter" idx="12"/>
          </p:nvPr>
        </p:nvSpPr>
        <p:spPr/>
        <p:txBody>
          <a:bodyPr/>
          <a:lstStyle/>
          <a:p>
            <a:fld id="{08417864-7584-49C6-A997-7DAEA0CBDED3}" type="slidenum">
              <a:rPr lang="en-IN" smtClean="0"/>
              <a:t>‹#›</a:t>
            </a:fld>
            <a:endParaRPr lang="en-IN"/>
          </a:p>
        </p:txBody>
      </p:sp>
    </p:spTree>
    <p:extLst>
      <p:ext uri="{BB962C8B-B14F-4D97-AF65-F5344CB8AC3E}">
        <p14:creationId xmlns:p14="http://schemas.microsoft.com/office/powerpoint/2010/main" val="21651096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6849D2-0326-E854-27B7-BE785A6CDB1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B1ECCA3E-CF02-45AB-BDB0-C6C43656AA7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38B47F38-80EF-0F98-6DEB-BBAB0A8DAD5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4A92772-054D-FEFB-FFC8-0FACE0EDAB3E}"/>
              </a:ext>
            </a:extLst>
          </p:cNvPr>
          <p:cNvSpPr>
            <a:spLocks noGrp="1"/>
          </p:cNvSpPr>
          <p:nvPr>
            <p:ph type="dt" sz="half" idx="10"/>
          </p:nvPr>
        </p:nvSpPr>
        <p:spPr/>
        <p:txBody>
          <a:bodyPr/>
          <a:lstStyle/>
          <a:p>
            <a:fld id="{73CEF392-1DC4-4615-AFCD-BA1534734E04}" type="datetimeFigureOut">
              <a:rPr lang="en-IN" smtClean="0"/>
              <a:t>05-12-2024</a:t>
            </a:fld>
            <a:endParaRPr lang="en-IN"/>
          </a:p>
        </p:txBody>
      </p:sp>
      <p:sp>
        <p:nvSpPr>
          <p:cNvPr id="6" name="Footer Placeholder 5">
            <a:extLst>
              <a:ext uri="{FF2B5EF4-FFF2-40B4-BE49-F238E27FC236}">
                <a16:creationId xmlns:a16="http://schemas.microsoft.com/office/drawing/2014/main" id="{4C8C331D-1C3A-7BC4-E3B7-A7867917E56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01BCAB0-866A-2885-781E-017431216AA8}"/>
              </a:ext>
            </a:extLst>
          </p:cNvPr>
          <p:cNvSpPr>
            <a:spLocks noGrp="1"/>
          </p:cNvSpPr>
          <p:nvPr>
            <p:ph type="sldNum" sz="quarter" idx="12"/>
          </p:nvPr>
        </p:nvSpPr>
        <p:spPr/>
        <p:txBody>
          <a:bodyPr/>
          <a:lstStyle/>
          <a:p>
            <a:fld id="{08417864-7584-49C6-A997-7DAEA0CBDED3}" type="slidenum">
              <a:rPr lang="en-IN" smtClean="0"/>
              <a:t>‹#›</a:t>
            </a:fld>
            <a:endParaRPr lang="en-IN"/>
          </a:p>
        </p:txBody>
      </p:sp>
    </p:spTree>
    <p:extLst>
      <p:ext uri="{BB962C8B-B14F-4D97-AF65-F5344CB8AC3E}">
        <p14:creationId xmlns:p14="http://schemas.microsoft.com/office/powerpoint/2010/main" val="27190736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D7097F9-A313-EF9C-71BC-B52CC29842D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1D802D41-C7B8-DEC8-38BC-6C8AC7D5DC1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BBE9FFE-A321-3A68-7F53-D1D647B67B4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3CEF392-1DC4-4615-AFCD-BA1534734E04}" type="datetimeFigureOut">
              <a:rPr lang="en-IN" smtClean="0"/>
              <a:t>05-12-2024</a:t>
            </a:fld>
            <a:endParaRPr lang="en-IN"/>
          </a:p>
        </p:txBody>
      </p:sp>
      <p:sp>
        <p:nvSpPr>
          <p:cNvPr id="5" name="Footer Placeholder 4">
            <a:extLst>
              <a:ext uri="{FF2B5EF4-FFF2-40B4-BE49-F238E27FC236}">
                <a16:creationId xmlns:a16="http://schemas.microsoft.com/office/drawing/2014/main" id="{92A8EDCB-BCFB-64E2-E404-8585E080157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A0065B40-B3BD-3CA6-1CD6-27E0E94F8AE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8417864-7584-49C6-A997-7DAEA0CBDED3}" type="slidenum">
              <a:rPr lang="en-IN" smtClean="0"/>
              <a:t>‹#›</a:t>
            </a:fld>
            <a:endParaRPr lang="en-IN"/>
          </a:p>
        </p:txBody>
      </p:sp>
    </p:spTree>
    <p:extLst>
      <p:ext uri="{BB962C8B-B14F-4D97-AF65-F5344CB8AC3E}">
        <p14:creationId xmlns:p14="http://schemas.microsoft.com/office/powerpoint/2010/main" val="202334687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hyperlink" Target="https://pixabay.com/photos/color-concrete-design-gold-pattern-1845394/" TargetMode="External"/><Relationship Id="rId3" Type="http://schemas.microsoft.com/office/2007/relationships/hdphoto" Target="../media/hdphoto2.wdp"/><Relationship Id="rId7" Type="http://schemas.openxmlformats.org/officeDocument/2006/relationships/image" Target="../media/image7.jp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6.jpeg"/><Relationship Id="rId5" Type="http://schemas.openxmlformats.org/officeDocument/2006/relationships/image" Target="../media/image5.jpg"/><Relationship Id="rId10" Type="http://schemas.openxmlformats.org/officeDocument/2006/relationships/image" Target="../media/image28.png"/><Relationship Id="rId4" Type="http://schemas.openxmlformats.org/officeDocument/2006/relationships/image" Target="../media/image4.jpg"/><Relationship Id="rId9" Type="http://schemas.openxmlformats.org/officeDocument/2006/relationships/image" Target="../media/image27.png"/></Relationships>
</file>

<file path=ppt/slides/_rels/slide11.xml.rels><?xml version="1.0" encoding="UTF-8" standalone="yes"?>
<Relationships xmlns="http://schemas.openxmlformats.org/package/2006/relationships"><Relationship Id="rId8" Type="http://schemas.openxmlformats.org/officeDocument/2006/relationships/hyperlink" Target="https://pixabay.com/photos/color-concrete-design-gold-pattern-1845394/" TargetMode="External"/><Relationship Id="rId3" Type="http://schemas.microsoft.com/office/2007/relationships/hdphoto" Target="../media/hdphoto2.wdp"/><Relationship Id="rId7" Type="http://schemas.openxmlformats.org/officeDocument/2006/relationships/image" Target="../media/image7.jp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jpeg"/><Relationship Id="rId5" Type="http://schemas.openxmlformats.org/officeDocument/2006/relationships/image" Target="../media/image5.jpg"/><Relationship Id="rId10" Type="http://schemas.openxmlformats.org/officeDocument/2006/relationships/image" Target="../media/image30.png"/><Relationship Id="rId4" Type="http://schemas.openxmlformats.org/officeDocument/2006/relationships/image" Target="../media/image4.jpg"/><Relationship Id="rId9" Type="http://schemas.openxmlformats.org/officeDocument/2006/relationships/image" Target="../media/image29.png"/></Relationships>
</file>

<file path=ppt/slides/_rels/slide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3.jpe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8" Type="http://schemas.openxmlformats.org/officeDocument/2006/relationships/hyperlink" Target="https://pixabay.com/photos/color-concrete-design-gold-pattern-1845394/" TargetMode="External"/><Relationship Id="rId3" Type="http://schemas.microsoft.com/office/2007/relationships/hdphoto" Target="../media/hdphoto1.wdp"/><Relationship Id="rId7" Type="http://schemas.openxmlformats.org/officeDocument/2006/relationships/image" Target="../media/image7.jpg"/><Relationship Id="rId12"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6.jpg"/><Relationship Id="rId11" Type="http://schemas.openxmlformats.org/officeDocument/2006/relationships/hyperlink" Target="https://www.wisc-online.com/assetrepository/viewasset?id=964" TargetMode="External"/><Relationship Id="rId5" Type="http://schemas.openxmlformats.org/officeDocument/2006/relationships/image" Target="../media/image5.jpg"/><Relationship Id="rId10" Type="http://schemas.openxmlformats.org/officeDocument/2006/relationships/image" Target="../media/image9.jpeg"/><Relationship Id="rId4" Type="http://schemas.openxmlformats.org/officeDocument/2006/relationships/image" Target="../media/image4.jpg"/><Relationship Id="rId9" Type="http://schemas.openxmlformats.org/officeDocument/2006/relationships/image" Target="../media/image8.png"/></Relationships>
</file>

<file path=ppt/slides/_rels/slide5.xml.rels><?xml version="1.0" encoding="UTF-8" standalone="yes"?>
<Relationships xmlns="http://schemas.openxmlformats.org/package/2006/relationships"><Relationship Id="rId8" Type="http://schemas.openxmlformats.org/officeDocument/2006/relationships/hyperlink" Target="https://pixabay.com/photos/color-concrete-design-gold-pattern-1845394/" TargetMode="External"/><Relationship Id="rId3" Type="http://schemas.microsoft.com/office/2007/relationships/hdphoto" Target="../media/hdphoto2.wdp"/><Relationship Id="rId7" Type="http://schemas.openxmlformats.org/officeDocument/2006/relationships/image" Target="../media/image7.jpg"/><Relationship Id="rId12"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1.jpg"/><Relationship Id="rId11" Type="http://schemas.openxmlformats.org/officeDocument/2006/relationships/image" Target="../media/image12.png"/><Relationship Id="rId5" Type="http://schemas.openxmlformats.org/officeDocument/2006/relationships/image" Target="../media/image5.jpg"/><Relationship Id="rId10" Type="http://schemas.openxmlformats.org/officeDocument/2006/relationships/hyperlink" Target="https://www.wisc-online.com/assetrepository/viewasset?id=964" TargetMode="External"/><Relationship Id="rId4" Type="http://schemas.openxmlformats.org/officeDocument/2006/relationships/image" Target="../media/image4.jpg"/><Relationship Id="rId9" Type="http://schemas.openxmlformats.org/officeDocument/2006/relationships/image" Target="../media/image9.jpeg"/></Relationships>
</file>

<file path=ppt/slides/_rels/slide6.xml.rels><?xml version="1.0" encoding="UTF-8" standalone="yes"?>
<Relationships xmlns="http://schemas.openxmlformats.org/package/2006/relationships"><Relationship Id="rId8" Type="http://schemas.openxmlformats.org/officeDocument/2006/relationships/hyperlink" Target="https://pixabay.com/photos/color-concrete-design-gold-pattern-1845394/" TargetMode="External"/><Relationship Id="rId3" Type="http://schemas.microsoft.com/office/2007/relationships/hdphoto" Target="../media/hdphoto2.wdp"/><Relationship Id="rId7" Type="http://schemas.openxmlformats.org/officeDocument/2006/relationships/image" Target="../media/image7.jp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4.jpg"/><Relationship Id="rId5" Type="http://schemas.openxmlformats.org/officeDocument/2006/relationships/image" Target="../media/image5.jpg"/><Relationship Id="rId10" Type="http://schemas.openxmlformats.org/officeDocument/2006/relationships/image" Target="../media/image16.png"/><Relationship Id="rId4" Type="http://schemas.openxmlformats.org/officeDocument/2006/relationships/image" Target="../media/image4.jpg"/><Relationship Id="rId9" Type="http://schemas.openxmlformats.org/officeDocument/2006/relationships/image" Target="../media/image15.png"/></Relationships>
</file>

<file path=ppt/slides/_rels/slide7.xml.rels><?xml version="1.0" encoding="UTF-8" standalone="yes"?>
<Relationships xmlns="http://schemas.openxmlformats.org/package/2006/relationships"><Relationship Id="rId8" Type="http://schemas.openxmlformats.org/officeDocument/2006/relationships/hyperlink" Target="https://pixabay.com/photos/color-concrete-design-gold-pattern-1845394/" TargetMode="External"/><Relationship Id="rId3" Type="http://schemas.microsoft.com/office/2007/relationships/hdphoto" Target="../media/hdphoto2.wdp"/><Relationship Id="rId7" Type="http://schemas.openxmlformats.org/officeDocument/2006/relationships/image" Target="../media/image7.jp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7.jpg"/><Relationship Id="rId5" Type="http://schemas.openxmlformats.org/officeDocument/2006/relationships/image" Target="../media/image5.jpg"/><Relationship Id="rId10" Type="http://schemas.openxmlformats.org/officeDocument/2006/relationships/image" Target="../media/image19.png"/><Relationship Id="rId4" Type="http://schemas.openxmlformats.org/officeDocument/2006/relationships/image" Target="../media/image4.jpg"/><Relationship Id="rId9" Type="http://schemas.openxmlformats.org/officeDocument/2006/relationships/image" Target="../media/image18.png"/></Relationships>
</file>

<file path=ppt/slides/_rels/slide8.xml.rels><?xml version="1.0" encoding="UTF-8" standalone="yes"?>
<Relationships xmlns="http://schemas.openxmlformats.org/package/2006/relationships"><Relationship Id="rId8" Type="http://schemas.openxmlformats.org/officeDocument/2006/relationships/hyperlink" Target="https://pixabay.com/photos/color-concrete-design-gold-pattern-1845394/" TargetMode="External"/><Relationship Id="rId3" Type="http://schemas.microsoft.com/office/2007/relationships/hdphoto" Target="../media/hdphoto2.wdp"/><Relationship Id="rId7" Type="http://schemas.openxmlformats.org/officeDocument/2006/relationships/image" Target="../media/image7.jp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0.jpg"/><Relationship Id="rId5" Type="http://schemas.openxmlformats.org/officeDocument/2006/relationships/image" Target="../media/image5.jpg"/><Relationship Id="rId10" Type="http://schemas.openxmlformats.org/officeDocument/2006/relationships/image" Target="../media/image22.png"/><Relationship Id="rId4" Type="http://schemas.openxmlformats.org/officeDocument/2006/relationships/image" Target="../media/image4.jpg"/><Relationship Id="rId9" Type="http://schemas.openxmlformats.org/officeDocument/2006/relationships/image" Target="../media/image21.png"/></Relationships>
</file>

<file path=ppt/slides/_rels/slide9.xml.rels><?xml version="1.0" encoding="UTF-8" standalone="yes"?>
<Relationships xmlns="http://schemas.openxmlformats.org/package/2006/relationships"><Relationship Id="rId8" Type="http://schemas.openxmlformats.org/officeDocument/2006/relationships/hyperlink" Target="https://pixabay.com/photos/color-concrete-design-gold-pattern-1845394/" TargetMode="External"/><Relationship Id="rId3" Type="http://schemas.microsoft.com/office/2007/relationships/hdphoto" Target="../media/hdphoto2.wdp"/><Relationship Id="rId7" Type="http://schemas.openxmlformats.org/officeDocument/2006/relationships/image" Target="../media/image7.jp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3.jpg"/><Relationship Id="rId5" Type="http://schemas.openxmlformats.org/officeDocument/2006/relationships/image" Target="../media/image5.jpg"/><Relationship Id="rId10" Type="http://schemas.openxmlformats.org/officeDocument/2006/relationships/image" Target="../media/image25.png"/><Relationship Id="rId4" Type="http://schemas.openxmlformats.org/officeDocument/2006/relationships/image" Target="../media/image4.jpg"/><Relationship Id="rId9"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2000"/>
            <a:lum/>
            <a:extLst>
              <a:ext uri="{BEBA8EAE-BF5A-486C-A8C5-ECC9F3942E4B}">
                <a14:imgProps xmlns:a14="http://schemas.microsoft.com/office/drawing/2010/main">
                  <a14:imgLayer r:embed="rId3">
                    <a14:imgEffect>
                      <a14:colorTemperature colorTemp="7200"/>
                    </a14:imgEffect>
                    <a14:imgEffect>
                      <a14:brightnessContrast contrast="20000"/>
                    </a14:imgEffect>
                  </a14:imgLayer>
                </a14:imgProps>
              </a:ext>
            </a:extLst>
          </a:blip>
          <a:srcRect/>
          <a:tile tx="0" ty="0" sx="100000" sy="100000" flip="none" algn="tl"/>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027800D-AFC0-CC66-1424-EF537104CA6E}"/>
              </a:ext>
            </a:extLst>
          </p:cNvPr>
          <p:cNvSpPr txBox="1"/>
          <p:nvPr/>
        </p:nvSpPr>
        <p:spPr>
          <a:xfrm>
            <a:off x="3396343" y="1679303"/>
            <a:ext cx="8106506" cy="1569660"/>
          </a:xfrm>
          <a:prstGeom prst="rect">
            <a:avLst/>
          </a:prstGeom>
          <a:noFill/>
        </p:spPr>
        <p:txBody>
          <a:bodyPr wrap="square">
            <a:spAutoFit/>
          </a:bodyPr>
          <a:lstStyle/>
          <a:p>
            <a:r>
              <a:rPr lang="en-US" sz="9600" dirty="0">
                <a:solidFill>
                  <a:schemeClr val="bg1"/>
                </a:solidFill>
                <a:latin typeface="Algerian" panose="04020705040A02060702" pitchFamily="82" charset="0"/>
              </a:rPr>
              <a:t>Sql project</a:t>
            </a:r>
            <a:endParaRPr lang="en-IN" sz="9600" dirty="0">
              <a:solidFill>
                <a:schemeClr val="bg1"/>
              </a:solidFill>
              <a:latin typeface="Algerian" panose="04020705040A02060702" pitchFamily="82" charset="0"/>
            </a:endParaRPr>
          </a:p>
        </p:txBody>
      </p:sp>
      <p:sp>
        <p:nvSpPr>
          <p:cNvPr id="9" name="TextBox 8">
            <a:extLst>
              <a:ext uri="{FF2B5EF4-FFF2-40B4-BE49-F238E27FC236}">
                <a16:creationId xmlns:a16="http://schemas.microsoft.com/office/drawing/2014/main" id="{CEEE1A33-8FB2-6558-F432-37AFB5B17370}"/>
              </a:ext>
            </a:extLst>
          </p:cNvPr>
          <p:cNvSpPr txBox="1"/>
          <p:nvPr/>
        </p:nvSpPr>
        <p:spPr>
          <a:xfrm>
            <a:off x="7908051" y="4242084"/>
            <a:ext cx="3594798" cy="369332"/>
          </a:xfrm>
          <a:prstGeom prst="rect">
            <a:avLst/>
          </a:prstGeom>
          <a:noFill/>
        </p:spPr>
        <p:txBody>
          <a:bodyPr wrap="square">
            <a:spAutoFit/>
          </a:bodyPr>
          <a:lstStyle/>
          <a:p>
            <a:r>
              <a:rPr lang="en-US" dirty="0">
                <a:solidFill>
                  <a:schemeClr val="bg1"/>
                </a:solidFill>
                <a:latin typeface="Arial Black" panose="020B0A04020102020204" pitchFamily="34" charset="0"/>
              </a:rPr>
              <a:t>BY SIVAKUMAR S</a:t>
            </a:r>
            <a:endParaRPr lang="en-IN" dirty="0">
              <a:solidFill>
                <a:schemeClr val="bg1"/>
              </a:solidFill>
            </a:endParaRPr>
          </a:p>
        </p:txBody>
      </p:sp>
      <p:sp>
        <p:nvSpPr>
          <p:cNvPr id="12" name="Rectangle 11">
            <a:extLst>
              <a:ext uri="{FF2B5EF4-FFF2-40B4-BE49-F238E27FC236}">
                <a16:creationId xmlns:a16="http://schemas.microsoft.com/office/drawing/2014/main" id="{47B42F3F-E5CA-73AC-3A77-528E7BF307EE}"/>
              </a:ext>
            </a:extLst>
          </p:cNvPr>
          <p:cNvSpPr/>
          <p:nvPr/>
        </p:nvSpPr>
        <p:spPr>
          <a:xfrm>
            <a:off x="3667650" y="3158945"/>
            <a:ext cx="4612193" cy="27005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Tree>
    <p:extLst>
      <p:ext uri="{BB962C8B-B14F-4D97-AF65-F5344CB8AC3E}">
        <p14:creationId xmlns:p14="http://schemas.microsoft.com/office/powerpoint/2010/main" val="3570825712"/>
      </p:ext>
    </p:extLst>
  </p:cSld>
  <p:clrMapOvr>
    <a:masterClrMapping/>
  </p:clrMapOvr>
  <mc:AlternateContent xmlns:mc="http://schemas.openxmlformats.org/markup-compatibility/2006" xmlns:p14="http://schemas.microsoft.com/office/powerpoint/2010/main">
    <mc:Choice Requires="p14">
      <p:transition spd="slow" p14:dur="2000" advTm="18125"/>
    </mc:Choice>
    <mc:Fallback xmlns="">
      <p:transition spd="slow" advTm="1812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80">
                                          <p:stCondLst>
                                            <p:cond delay="0"/>
                                          </p:stCondLst>
                                        </p:cTn>
                                        <p:tgtEl>
                                          <p:spTgt spid="7"/>
                                        </p:tgtEl>
                                      </p:cBhvr>
                                    </p:animEffect>
                                    <p:anim calcmode="lin" valueType="num">
                                      <p:cBhvr>
                                        <p:cTn id="8" dur="1822" tmFilter="0,0; 0.14,0.36; 0.43,0.73; 0.71,0.91; 1.0,1.0">
                                          <p:stCondLst>
                                            <p:cond delay="0"/>
                                          </p:stCondLst>
                                        </p:cTn>
                                        <p:tgtEl>
                                          <p:spTgt spid="7"/>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7"/>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7"/>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7"/>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7"/>
                                        </p:tgtEl>
                                        <p:attrNameLst>
                                          <p:attrName>ppt_y</p:attrName>
                                        </p:attrNameLst>
                                      </p:cBhvr>
                                      <p:tavLst>
                                        <p:tav tm="0" fmla="#ppt_y-sin(pi*$)/81">
                                          <p:val>
                                            <p:fltVal val="0"/>
                                          </p:val>
                                        </p:tav>
                                        <p:tav tm="100000">
                                          <p:val>
                                            <p:fltVal val="1"/>
                                          </p:val>
                                        </p:tav>
                                      </p:tavLst>
                                    </p:anim>
                                    <p:animScale>
                                      <p:cBhvr>
                                        <p:cTn id="13" dur="26">
                                          <p:stCondLst>
                                            <p:cond delay="650"/>
                                          </p:stCondLst>
                                        </p:cTn>
                                        <p:tgtEl>
                                          <p:spTgt spid="7"/>
                                        </p:tgtEl>
                                      </p:cBhvr>
                                      <p:to x="100000" y="60000"/>
                                    </p:animScale>
                                    <p:animScale>
                                      <p:cBhvr>
                                        <p:cTn id="14" dur="166" decel="50000">
                                          <p:stCondLst>
                                            <p:cond delay="676"/>
                                          </p:stCondLst>
                                        </p:cTn>
                                        <p:tgtEl>
                                          <p:spTgt spid="7"/>
                                        </p:tgtEl>
                                      </p:cBhvr>
                                      <p:to x="100000" y="100000"/>
                                    </p:animScale>
                                    <p:animScale>
                                      <p:cBhvr>
                                        <p:cTn id="15" dur="26">
                                          <p:stCondLst>
                                            <p:cond delay="1312"/>
                                          </p:stCondLst>
                                        </p:cTn>
                                        <p:tgtEl>
                                          <p:spTgt spid="7"/>
                                        </p:tgtEl>
                                      </p:cBhvr>
                                      <p:to x="100000" y="80000"/>
                                    </p:animScale>
                                    <p:animScale>
                                      <p:cBhvr>
                                        <p:cTn id="16" dur="166" decel="50000">
                                          <p:stCondLst>
                                            <p:cond delay="1338"/>
                                          </p:stCondLst>
                                        </p:cTn>
                                        <p:tgtEl>
                                          <p:spTgt spid="7"/>
                                        </p:tgtEl>
                                      </p:cBhvr>
                                      <p:to x="100000" y="100000"/>
                                    </p:animScale>
                                    <p:animScale>
                                      <p:cBhvr>
                                        <p:cTn id="17" dur="26">
                                          <p:stCondLst>
                                            <p:cond delay="1642"/>
                                          </p:stCondLst>
                                        </p:cTn>
                                        <p:tgtEl>
                                          <p:spTgt spid="7"/>
                                        </p:tgtEl>
                                      </p:cBhvr>
                                      <p:to x="100000" y="90000"/>
                                    </p:animScale>
                                    <p:animScale>
                                      <p:cBhvr>
                                        <p:cTn id="18" dur="166" decel="50000">
                                          <p:stCondLst>
                                            <p:cond delay="1668"/>
                                          </p:stCondLst>
                                        </p:cTn>
                                        <p:tgtEl>
                                          <p:spTgt spid="7"/>
                                        </p:tgtEl>
                                      </p:cBhvr>
                                      <p:to x="100000" y="100000"/>
                                    </p:animScale>
                                    <p:animScale>
                                      <p:cBhvr>
                                        <p:cTn id="19" dur="26">
                                          <p:stCondLst>
                                            <p:cond delay="1808"/>
                                          </p:stCondLst>
                                        </p:cTn>
                                        <p:tgtEl>
                                          <p:spTgt spid="7"/>
                                        </p:tgtEl>
                                      </p:cBhvr>
                                      <p:to x="100000" y="95000"/>
                                    </p:animScale>
                                    <p:animScale>
                                      <p:cBhvr>
                                        <p:cTn id="20" dur="166" decel="50000">
                                          <p:stCondLst>
                                            <p:cond delay="1834"/>
                                          </p:stCondLst>
                                        </p:cTn>
                                        <p:tgtEl>
                                          <p:spTgt spid="7"/>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14" presetClass="entr" presetSubtype="1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randombar(horizontal)">
                                      <p:cBhvr>
                                        <p:cTn id="25"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5000"/>
            <a:lum/>
            <a:extLst>
              <a:ext uri="{BEBA8EAE-BF5A-486C-A8C5-ECC9F3942E4B}">
                <a14:imgProps xmlns:a14="http://schemas.microsoft.com/office/drawing/2010/main">
                  <a14:imgLayer r:embed="rId3">
                    <a14:imgEffect>
                      <a14:colorTemperature colorTemp="7200"/>
                    </a14:imgEffect>
                    <a14:imgEffect>
                      <a14:brightnessContrast contrast="20000"/>
                    </a14:imgEffect>
                  </a14:imgLayer>
                </a14:imgProps>
              </a:ext>
            </a:extLst>
          </a:blip>
          <a:srcRect/>
          <a:tile tx="0" ty="0" sx="100000" sy="100000" flip="none" algn="tl"/>
        </a:blipFill>
        <a:effectLst/>
      </p:bgPr>
    </p:bg>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71482738-C29B-24A9-AE4B-BF4476BD9F6C}"/>
              </a:ext>
            </a:extLst>
          </p:cNvPr>
          <p:cNvSpPr/>
          <p:nvPr/>
        </p:nvSpPr>
        <p:spPr>
          <a:xfrm rot="-720000">
            <a:off x="8218084" y="977477"/>
            <a:ext cx="3392129" cy="4454013"/>
          </a:xfrm>
          <a:custGeom>
            <a:avLst/>
            <a:gdLst>
              <a:gd name="connsiteX0" fmla="*/ 2146108 w 3618271"/>
              <a:gd name="connsiteY0" fmla="*/ 0 h 4955458"/>
              <a:gd name="connsiteX1" fmla="*/ 3618271 w 3618271"/>
              <a:gd name="connsiteY1" fmla="*/ 0 h 4955458"/>
              <a:gd name="connsiteX2" fmla="*/ 3618271 w 3618271"/>
              <a:gd name="connsiteY2" fmla="*/ 2106926 h 4955458"/>
              <a:gd name="connsiteX3" fmla="*/ 3618271 w 3618271"/>
              <a:gd name="connsiteY3" fmla="*/ 4955458 h 4955458"/>
              <a:gd name="connsiteX4" fmla="*/ 1472163 w 3618271"/>
              <a:gd name="connsiteY4" fmla="*/ 4955458 h 4955458"/>
              <a:gd name="connsiteX5" fmla="*/ 0 w 3618271"/>
              <a:gd name="connsiteY5" fmla="*/ 4955458 h 4955458"/>
              <a:gd name="connsiteX6" fmla="*/ 0 w 3618271"/>
              <a:gd name="connsiteY6" fmla="*/ 2848530 h 4955458"/>
              <a:gd name="connsiteX7" fmla="*/ 0 w 3618271"/>
              <a:gd name="connsiteY7" fmla="*/ 2848529 h 4955458"/>
              <a:gd name="connsiteX8" fmla="*/ 0 w 3618271"/>
              <a:gd name="connsiteY8" fmla="*/ 1 h 4955458"/>
              <a:gd name="connsiteX9" fmla="*/ 2146107 w 3618271"/>
              <a:gd name="connsiteY9" fmla="*/ 1 h 4955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18271" h="4955458">
                <a:moveTo>
                  <a:pt x="2146108" y="0"/>
                </a:moveTo>
                <a:lnTo>
                  <a:pt x="3618271" y="0"/>
                </a:lnTo>
                <a:lnTo>
                  <a:pt x="3618271" y="2106926"/>
                </a:lnTo>
                <a:lnTo>
                  <a:pt x="3618271" y="4955458"/>
                </a:lnTo>
                <a:lnTo>
                  <a:pt x="1472163" y="4955458"/>
                </a:lnTo>
                <a:lnTo>
                  <a:pt x="0" y="4955458"/>
                </a:lnTo>
                <a:lnTo>
                  <a:pt x="0" y="2848530"/>
                </a:lnTo>
                <a:lnTo>
                  <a:pt x="0" y="2848529"/>
                </a:lnTo>
                <a:lnTo>
                  <a:pt x="0" y="1"/>
                </a:lnTo>
                <a:lnTo>
                  <a:pt x="2146107" y="1"/>
                </a:lnTo>
                <a:close/>
              </a:path>
            </a:pathLst>
          </a:custGeom>
          <a:blipFill dpi="0" rotWithShape="1">
            <a:blip r:embed="rId4"/>
            <a:srcRect/>
            <a:stretch>
              <a:fillRect/>
            </a:stretch>
          </a:blipFill>
          <a:effectLst>
            <a:outerShdw blurRad="50800" dist="38100" dir="2700000" algn="tl"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sp>
        <p:nvSpPr>
          <p:cNvPr id="3" name="Freeform: Shape 2">
            <a:extLst>
              <a:ext uri="{FF2B5EF4-FFF2-40B4-BE49-F238E27FC236}">
                <a16:creationId xmlns:a16="http://schemas.microsoft.com/office/drawing/2014/main" id="{0BA24186-0423-407D-3213-6659F070A3E4}"/>
              </a:ext>
            </a:extLst>
          </p:cNvPr>
          <p:cNvSpPr/>
          <p:nvPr/>
        </p:nvSpPr>
        <p:spPr>
          <a:xfrm rot="-720000">
            <a:off x="8087799" y="1095768"/>
            <a:ext cx="2517057" cy="2949679"/>
          </a:xfrm>
          <a:custGeom>
            <a:avLst/>
            <a:gdLst>
              <a:gd name="connsiteX0" fmla="*/ 0 w 2146108"/>
              <a:gd name="connsiteY0" fmla="*/ 0 h 2848529"/>
              <a:gd name="connsiteX1" fmla="*/ 2146108 w 2146108"/>
              <a:gd name="connsiteY1" fmla="*/ 0 h 2848529"/>
              <a:gd name="connsiteX2" fmla="*/ 2026003 w 2146108"/>
              <a:gd name="connsiteY2" fmla="*/ 87574 h 2848529"/>
              <a:gd name="connsiteX3" fmla="*/ 601717 w 2146108"/>
              <a:gd name="connsiteY3" fmla="*/ 1704482 h 2848529"/>
              <a:gd name="connsiteX4" fmla="*/ 119051 w 2146108"/>
              <a:gd name="connsiteY4" fmla="*/ 2577686 h 2848529"/>
              <a:gd name="connsiteX5" fmla="*/ 0 w 2146108"/>
              <a:gd name="connsiteY5" fmla="*/ 2848529 h 2848529"/>
              <a:gd name="connsiteX6" fmla="*/ 0 w 2146108"/>
              <a:gd name="connsiteY6" fmla="*/ 0 h 2848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46108" h="2848529">
                <a:moveTo>
                  <a:pt x="0" y="0"/>
                </a:moveTo>
                <a:lnTo>
                  <a:pt x="2146108" y="0"/>
                </a:lnTo>
                <a:lnTo>
                  <a:pt x="2026003" y="87574"/>
                </a:lnTo>
                <a:cubicBezTo>
                  <a:pt x="1541633" y="464646"/>
                  <a:pt x="1038010" y="1023215"/>
                  <a:pt x="601717" y="1704482"/>
                </a:cubicBezTo>
                <a:cubicBezTo>
                  <a:pt x="414735" y="1996454"/>
                  <a:pt x="253395" y="2290231"/>
                  <a:pt x="119051" y="2577686"/>
                </a:cubicBezTo>
                <a:lnTo>
                  <a:pt x="0" y="2848529"/>
                </a:lnTo>
                <a:lnTo>
                  <a:pt x="0" y="0"/>
                </a:lnTo>
                <a:close/>
              </a:path>
            </a:pathLst>
          </a:custGeom>
          <a:blipFill dpi="0" rotWithShape="1">
            <a:blip r:embed="rId5"/>
            <a:srcRect/>
            <a:stretch>
              <a:fillRect/>
            </a:stretch>
          </a:blipFill>
          <a:effectLst>
            <a:outerShdw blurRad="50800" dist="38100" dir="2700000" algn="tl"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sp>
        <p:nvSpPr>
          <p:cNvPr id="4" name="Freeform: Shape 3">
            <a:extLst>
              <a:ext uri="{FF2B5EF4-FFF2-40B4-BE49-F238E27FC236}">
                <a16:creationId xmlns:a16="http://schemas.microsoft.com/office/drawing/2014/main" id="{8BD7939D-714C-5D3F-238A-2FB07D80EA8A}"/>
              </a:ext>
            </a:extLst>
          </p:cNvPr>
          <p:cNvSpPr/>
          <p:nvPr/>
        </p:nvSpPr>
        <p:spPr>
          <a:xfrm rot="-720000">
            <a:off x="8063519" y="1125673"/>
            <a:ext cx="2123767" cy="2713704"/>
          </a:xfrm>
          <a:custGeom>
            <a:avLst/>
            <a:gdLst>
              <a:gd name="connsiteX0" fmla="*/ 0 w 2146108"/>
              <a:gd name="connsiteY0" fmla="*/ 0 h 2848529"/>
              <a:gd name="connsiteX1" fmla="*/ 2146108 w 2146108"/>
              <a:gd name="connsiteY1" fmla="*/ 0 h 2848529"/>
              <a:gd name="connsiteX2" fmla="*/ 2026003 w 2146108"/>
              <a:gd name="connsiteY2" fmla="*/ 87574 h 2848529"/>
              <a:gd name="connsiteX3" fmla="*/ 601717 w 2146108"/>
              <a:gd name="connsiteY3" fmla="*/ 1704482 h 2848529"/>
              <a:gd name="connsiteX4" fmla="*/ 119051 w 2146108"/>
              <a:gd name="connsiteY4" fmla="*/ 2577686 h 2848529"/>
              <a:gd name="connsiteX5" fmla="*/ 0 w 2146108"/>
              <a:gd name="connsiteY5" fmla="*/ 2848529 h 2848529"/>
              <a:gd name="connsiteX6" fmla="*/ 0 w 2146108"/>
              <a:gd name="connsiteY6" fmla="*/ 0 h 2848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46108" h="2848529">
                <a:moveTo>
                  <a:pt x="0" y="0"/>
                </a:moveTo>
                <a:lnTo>
                  <a:pt x="2146108" y="0"/>
                </a:lnTo>
                <a:lnTo>
                  <a:pt x="2026003" y="87574"/>
                </a:lnTo>
                <a:cubicBezTo>
                  <a:pt x="1541633" y="464646"/>
                  <a:pt x="1038010" y="1023215"/>
                  <a:pt x="601717" y="1704482"/>
                </a:cubicBezTo>
                <a:cubicBezTo>
                  <a:pt x="414735" y="1996454"/>
                  <a:pt x="253395" y="2290231"/>
                  <a:pt x="119051" y="2577686"/>
                </a:cubicBezTo>
                <a:lnTo>
                  <a:pt x="0" y="2848529"/>
                </a:lnTo>
                <a:lnTo>
                  <a:pt x="0" y="0"/>
                </a:lnTo>
                <a:close/>
              </a:path>
            </a:pathLst>
          </a:custGeom>
          <a:gradFill>
            <a:gsLst>
              <a:gs pos="100000">
                <a:srgbClr val="C00000"/>
              </a:gs>
              <a:gs pos="100000">
                <a:schemeClr val="accent1">
                  <a:lumMod val="45000"/>
                  <a:lumOff val="55000"/>
                </a:schemeClr>
              </a:gs>
              <a:gs pos="100000">
                <a:schemeClr val="accent1">
                  <a:lumMod val="45000"/>
                  <a:lumOff val="55000"/>
                </a:schemeClr>
              </a:gs>
              <a:gs pos="11000">
                <a:schemeClr val="accent1">
                  <a:lumMod val="30000"/>
                  <a:lumOff val="70000"/>
                </a:schemeClr>
              </a:gs>
            </a:gsLst>
            <a:lin ang="5400000" scaled="1"/>
          </a:gradFill>
          <a:effectLst>
            <a:outerShdw blurRad="50800" dist="38100" dir="2700000" algn="tl"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sp>
        <p:nvSpPr>
          <p:cNvPr id="5" name="Rectangle: Diagonal Corners Rounded 4">
            <a:extLst>
              <a:ext uri="{FF2B5EF4-FFF2-40B4-BE49-F238E27FC236}">
                <a16:creationId xmlns:a16="http://schemas.microsoft.com/office/drawing/2014/main" id="{FCB26A2E-12E4-4A0C-DD6A-F61FBD294808}"/>
              </a:ext>
            </a:extLst>
          </p:cNvPr>
          <p:cNvSpPr/>
          <p:nvPr/>
        </p:nvSpPr>
        <p:spPr>
          <a:xfrm rot="-720000">
            <a:off x="8652387" y="1082017"/>
            <a:ext cx="2517056" cy="4208206"/>
          </a:xfrm>
          <a:prstGeom prst="round2DiagRect">
            <a:avLst/>
          </a:prstGeom>
          <a:noFill/>
          <a:effectLst>
            <a:outerShdw blurRad="50800" dist="38100" dir="2700000" algn="tl"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Diagonal Corners Rounded 5">
            <a:extLst>
              <a:ext uri="{FF2B5EF4-FFF2-40B4-BE49-F238E27FC236}">
                <a16:creationId xmlns:a16="http://schemas.microsoft.com/office/drawing/2014/main" id="{FEE8DB57-6D25-5D92-AA7B-A3494B20105B}"/>
              </a:ext>
            </a:extLst>
          </p:cNvPr>
          <p:cNvSpPr/>
          <p:nvPr/>
        </p:nvSpPr>
        <p:spPr>
          <a:xfrm rot="-720000">
            <a:off x="8844117" y="1201994"/>
            <a:ext cx="2133599" cy="3903406"/>
          </a:xfrm>
          <a:prstGeom prst="round2DiagRect">
            <a:avLst/>
          </a:prstGeom>
          <a:blipFill dpi="0" rotWithShape="1">
            <a:blip r:embed="rId6"/>
            <a:srcRect/>
            <a:stretch>
              <a:fillRect l="-71966" r="-71966"/>
            </a:stretch>
          </a:blipFill>
          <a:ln>
            <a:noFill/>
          </a:ln>
          <a:effectLst>
            <a:outerShdw blurRad="50800" dist="38100" dir="2700000" algn="tl"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Freeform: Shape 6">
            <a:extLst>
              <a:ext uri="{FF2B5EF4-FFF2-40B4-BE49-F238E27FC236}">
                <a16:creationId xmlns:a16="http://schemas.microsoft.com/office/drawing/2014/main" id="{EA8DD985-D745-46C1-95D7-679EC358A103}"/>
              </a:ext>
            </a:extLst>
          </p:cNvPr>
          <p:cNvSpPr/>
          <p:nvPr/>
        </p:nvSpPr>
        <p:spPr>
          <a:xfrm rot="-720000">
            <a:off x="9420349" y="2391147"/>
            <a:ext cx="2349908" cy="2925096"/>
          </a:xfrm>
          <a:custGeom>
            <a:avLst/>
            <a:gdLst>
              <a:gd name="connsiteX0" fmla="*/ 2146108 w 2146108"/>
              <a:gd name="connsiteY0" fmla="*/ 0 h 2848532"/>
              <a:gd name="connsiteX1" fmla="*/ 2146108 w 2146108"/>
              <a:gd name="connsiteY1" fmla="*/ 2848532 h 2848532"/>
              <a:gd name="connsiteX2" fmla="*/ 0 w 2146108"/>
              <a:gd name="connsiteY2" fmla="*/ 2848532 h 2848532"/>
              <a:gd name="connsiteX3" fmla="*/ 120102 w 2146108"/>
              <a:gd name="connsiteY3" fmla="*/ 2760959 h 2848532"/>
              <a:gd name="connsiteX4" fmla="*/ 1544389 w 2146108"/>
              <a:gd name="connsiteY4" fmla="*/ 1144051 h 2848532"/>
              <a:gd name="connsiteX5" fmla="*/ 2027055 w 2146108"/>
              <a:gd name="connsiteY5" fmla="*/ 270847 h 2848532"/>
              <a:gd name="connsiteX6" fmla="*/ 2146108 w 2146108"/>
              <a:gd name="connsiteY6" fmla="*/ 0 h 2848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46108" h="2848532">
                <a:moveTo>
                  <a:pt x="2146108" y="0"/>
                </a:moveTo>
                <a:lnTo>
                  <a:pt x="2146108" y="2848532"/>
                </a:lnTo>
                <a:lnTo>
                  <a:pt x="0" y="2848532"/>
                </a:lnTo>
                <a:lnTo>
                  <a:pt x="120102" y="2760959"/>
                </a:lnTo>
                <a:cubicBezTo>
                  <a:pt x="604473" y="2383887"/>
                  <a:pt x="1108096" y="1825318"/>
                  <a:pt x="1544389" y="1144051"/>
                </a:cubicBezTo>
                <a:cubicBezTo>
                  <a:pt x="1731372" y="852080"/>
                  <a:pt x="1892712" y="558303"/>
                  <a:pt x="2027055" y="270847"/>
                </a:cubicBezTo>
                <a:lnTo>
                  <a:pt x="2146108" y="0"/>
                </a:lnTo>
                <a:close/>
              </a:path>
            </a:pathLst>
          </a:custGeom>
          <a:blipFill dpi="0" rotWithShape="1">
            <a:blip r:embed="rId5"/>
            <a:srcRect/>
            <a:stretch>
              <a:fillRect/>
            </a:stretch>
          </a:blipFill>
          <a:effectLst>
            <a:outerShdw blurRad="50800" dist="38100" dir="2700000" algn="tl"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sp>
        <p:nvSpPr>
          <p:cNvPr id="8" name="Freeform: Shape 7">
            <a:extLst>
              <a:ext uri="{FF2B5EF4-FFF2-40B4-BE49-F238E27FC236}">
                <a16:creationId xmlns:a16="http://schemas.microsoft.com/office/drawing/2014/main" id="{5408CD96-96B7-60E0-9EDF-C65F0D53562B}"/>
              </a:ext>
            </a:extLst>
          </p:cNvPr>
          <p:cNvSpPr/>
          <p:nvPr/>
        </p:nvSpPr>
        <p:spPr>
          <a:xfrm rot="-720000">
            <a:off x="9815426" y="2582781"/>
            <a:ext cx="1956618" cy="2684206"/>
          </a:xfrm>
          <a:custGeom>
            <a:avLst/>
            <a:gdLst>
              <a:gd name="connsiteX0" fmla="*/ 2146108 w 2146108"/>
              <a:gd name="connsiteY0" fmla="*/ 0 h 2848532"/>
              <a:gd name="connsiteX1" fmla="*/ 2146108 w 2146108"/>
              <a:gd name="connsiteY1" fmla="*/ 2848532 h 2848532"/>
              <a:gd name="connsiteX2" fmla="*/ 0 w 2146108"/>
              <a:gd name="connsiteY2" fmla="*/ 2848532 h 2848532"/>
              <a:gd name="connsiteX3" fmla="*/ 120102 w 2146108"/>
              <a:gd name="connsiteY3" fmla="*/ 2760959 h 2848532"/>
              <a:gd name="connsiteX4" fmla="*/ 1544389 w 2146108"/>
              <a:gd name="connsiteY4" fmla="*/ 1144051 h 2848532"/>
              <a:gd name="connsiteX5" fmla="*/ 2027055 w 2146108"/>
              <a:gd name="connsiteY5" fmla="*/ 270847 h 2848532"/>
              <a:gd name="connsiteX6" fmla="*/ 2146108 w 2146108"/>
              <a:gd name="connsiteY6" fmla="*/ 0 h 2848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46108" h="2848532">
                <a:moveTo>
                  <a:pt x="2146108" y="0"/>
                </a:moveTo>
                <a:lnTo>
                  <a:pt x="2146108" y="2848532"/>
                </a:lnTo>
                <a:lnTo>
                  <a:pt x="0" y="2848532"/>
                </a:lnTo>
                <a:lnTo>
                  <a:pt x="120102" y="2760959"/>
                </a:lnTo>
                <a:cubicBezTo>
                  <a:pt x="604473" y="2383887"/>
                  <a:pt x="1108096" y="1825318"/>
                  <a:pt x="1544389" y="1144051"/>
                </a:cubicBezTo>
                <a:cubicBezTo>
                  <a:pt x="1731372" y="852080"/>
                  <a:pt x="1892712" y="558303"/>
                  <a:pt x="2027055" y="270847"/>
                </a:cubicBezTo>
                <a:lnTo>
                  <a:pt x="2146108" y="0"/>
                </a:lnTo>
                <a:close/>
              </a:path>
            </a:pathLst>
          </a:custGeom>
          <a:gradFill>
            <a:gsLst>
              <a:gs pos="100000">
                <a:srgbClr val="C00000"/>
              </a:gs>
              <a:gs pos="100000">
                <a:schemeClr val="accent1">
                  <a:lumMod val="45000"/>
                  <a:lumOff val="55000"/>
                </a:schemeClr>
              </a:gs>
              <a:gs pos="100000">
                <a:schemeClr val="accent1">
                  <a:lumMod val="45000"/>
                  <a:lumOff val="55000"/>
                </a:schemeClr>
              </a:gs>
              <a:gs pos="30000">
                <a:schemeClr val="accent1">
                  <a:lumMod val="30000"/>
                  <a:lumOff val="70000"/>
                </a:schemeClr>
              </a:gs>
            </a:gsLst>
            <a:lin ang="5400000" scaled="1"/>
          </a:gradFill>
          <a:effectLst>
            <a:outerShdw blurRad="50800" dist="38100" dir="2700000" algn="tl"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sp>
        <p:nvSpPr>
          <p:cNvPr id="9" name="Rectangle 8">
            <a:extLst>
              <a:ext uri="{FF2B5EF4-FFF2-40B4-BE49-F238E27FC236}">
                <a16:creationId xmlns:a16="http://schemas.microsoft.com/office/drawing/2014/main" id="{BABD0255-B84F-9130-066C-99147413B19D}"/>
              </a:ext>
            </a:extLst>
          </p:cNvPr>
          <p:cNvSpPr/>
          <p:nvPr/>
        </p:nvSpPr>
        <p:spPr>
          <a:xfrm>
            <a:off x="7423356" y="0"/>
            <a:ext cx="245806" cy="68580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11" name="TextBox 10">
            <a:extLst>
              <a:ext uri="{FF2B5EF4-FFF2-40B4-BE49-F238E27FC236}">
                <a16:creationId xmlns:a16="http://schemas.microsoft.com/office/drawing/2014/main" id="{543CF539-B692-1075-C86B-EBD2C607B4CB}"/>
              </a:ext>
            </a:extLst>
          </p:cNvPr>
          <p:cNvSpPr txBox="1"/>
          <p:nvPr/>
        </p:nvSpPr>
        <p:spPr>
          <a:xfrm>
            <a:off x="6648666" y="5576094"/>
            <a:ext cx="1795185" cy="1631216"/>
          </a:xfrm>
          <a:prstGeom prst="rect">
            <a:avLst/>
          </a:prstGeom>
          <a:noFill/>
        </p:spPr>
        <p:txBody>
          <a:bodyPr wrap="square">
            <a:spAutoFit/>
          </a:bodyPr>
          <a:lstStyle/>
          <a:p>
            <a:r>
              <a:rPr lang="en-IN" sz="10000" dirty="0">
                <a:blipFill>
                  <a:blip r:embed="rId7">
                    <a:extLst>
                      <a:ext uri="{837473B0-CC2E-450A-ABE3-18F120FF3D39}">
                        <a1611:picAttrSrcUrl xmlns:a1611="http://schemas.microsoft.com/office/drawing/2016/11/main" r:id="rId8"/>
                      </a:ext>
                    </a:extLst>
                  </a:blip>
                  <a:stretch>
                    <a:fillRect l="-37616" t="-368" r="-55128" b="368"/>
                  </a:stretch>
                </a:blipFill>
              </a:rPr>
              <a:t>0 7</a:t>
            </a:r>
          </a:p>
        </p:txBody>
      </p:sp>
      <p:sp>
        <p:nvSpPr>
          <p:cNvPr id="13" name="TextBox 12">
            <a:extLst>
              <a:ext uri="{FF2B5EF4-FFF2-40B4-BE49-F238E27FC236}">
                <a16:creationId xmlns:a16="http://schemas.microsoft.com/office/drawing/2014/main" id="{DC864D4B-DB12-1CF6-7BEE-7ED43BF4002A}"/>
              </a:ext>
            </a:extLst>
          </p:cNvPr>
          <p:cNvSpPr txBox="1"/>
          <p:nvPr/>
        </p:nvSpPr>
        <p:spPr>
          <a:xfrm>
            <a:off x="1768165" y="281558"/>
            <a:ext cx="5590203" cy="584775"/>
          </a:xfrm>
          <a:prstGeom prst="rect">
            <a:avLst/>
          </a:prstGeom>
          <a:noFill/>
        </p:spPr>
        <p:txBody>
          <a:bodyPr wrap="square">
            <a:spAutoFit/>
          </a:bodyPr>
          <a:lstStyle/>
          <a:p>
            <a:r>
              <a:rPr lang="en-IN" sz="3200" b="1" dirty="0">
                <a:solidFill>
                  <a:schemeClr val="bg1">
                    <a:lumMod val="85000"/>
                  </a:schemeClr>
                </a:solidFill>
                <a:effectLst>
                  <a:outerShdw blurRad="50800" dist="50800" dir="5400000" algn="ctr" rotWithShape="0">
                    <a:srgbClr val="000000">
                      <a:alpha val="63000"/>
                    </a:srgbClr>
                  </a:outerShdw>
                </a:effectLst>
                <a:latin typeface="Arial" panose="020B0604020202020204" pitchFamily="34" charset="0"/>
                <a:cs typeface="Arial" panose="020B0604020202020204" pitchFamily="34" charset="0"/>
              </a:rPr>
              <a:t>Maiden Overs by Bowlers</a:t>
            </a:r>
          </a:p>
        </p:txBody>
      </p:sp>
      <p:sp>
        <p:nvSpPr>
          <p:cNvPr id="15" name="TextBox 14">
            <a:extLst>
              <a:ext uri="{FF2B5EF4-FFF2-40B4-BE49-F238E27FC236}">
                <a16:creationId xmlns:a16="http://schemas.microsoft.com/office/drawing/2014/main" id="{FF27736B-BB5A-8A42-5C1F-6CA1A873F3A5}"/>
              </a:ext>
            </a:extLst>
          </p:cNvPr>
          <p:cNvSpPr txBox="1"/>
          <p:nvPr/>
        </p:nvSpPr>
        <p:spPr>
          <a:xfrm>
            <a:off x="334108" y="1022843"/>
            <a:ext cx="6094324" cy="646331"/>
          </a:xfrm>
          <a:prstGeom prst="rect">
            <a:avLst/>
          </a:prstGeom>
          <a:noFill/>
        </p:spPr>
        <p:txBody>
          <a:bodyPr wrap="square">
            <a:spAutoFit/>
          </a:bodyPr>
          <a:lstStyle/>
          <a:p>
            <a:r>
              <a:rPr lang="en-US" b="1" dirty="0">
                <a:solidFill>
                  <a:schemeClr val="bg1"/>
                </a:solidFill>
                <a:effectLst>
                  <a:outerShdw blurRad="50800" dist="50800" dir="5400000" algn="ctr" rotWithShape="0">
                    <a:srgbClr val="000000">
                      <a:alpha val="65000"/>
                    </a:srgbClr>
                  </a:outerShdw>
                </a:effectLst>
                <a:latin typeface="Arial" panose="020B0604020202020204" pitchFamily="34" charset="0"/>
                <a:cs typeface="Arial" panose="020B0604020202020204" pitchFamily="34" charset="0"/>
              </a:rPr>
              <a:t>List the bowlers who have bowled maiden overs in a specific match and how many they bowled. </a:t>
            </a:r>
            <a:endParaRPr lang="en-IN" b="1" dirty="0">
              <a:solidFill>
                <a:schemeClr val="bg1"/>
              </a:solidFill>
              <a:effectLst>
                <a:outerShdw blurRad="50800" dist="50800" dir="5400000" algn="ctr" rotWithShape="0">
                  <a:srgbClr val="000000">
                    <a:alpha val="65000"/>
                  </a:srgbClr>
                </a:outerShdw>
              </a:effectLst>
              <a:latin typeface="Arial" panose="020B0604020202020204" pitchFamily="34" charset="0"/>
              <a:cs typeface="Arial" panose="020B0604020202020204" pitchFamily="34" charset="0"/>
            </a:endParaRPr>
          </a:p>
        </p:txBody>
      </p:sp>
      <p:pic>
        <p:nvPicPr>
          <p:cNvPr id="16" name="Picture 15">
            <a:extLst>
              <a:ext uri="{FF2B5EF4-FFF2-40B4-BE49-F238E27FC236}">
                <a16:creationId xmlns:a16="http://schemas.microsoft.com/office/drawing/2014/main" id="{822C4551-613E-B876-3528-7DAD0E240BFB}"/>
              </a:ext>
            </a:extLst>
          </p:cNvPr>
          <p:cNvPicPr>
            <a:picLocks noChangeAspect="1"/>
          </p:cNvPicPr>
          <p:nvPr/>
        </p:nvPicPr>
        <p:blipFill>
          <a:blip r:embed="rId9"/>
          <a:stretch>
            <a:fillRect/>
          </a:stretch>
        </p:blipFill>
        <p:spPr>
          <a:xfrm>
            <a:off x="2240392" y="1786073"/>
            <a:ext cx="4966085" cy="977806"/>
          </a:xfrm>
          <a:prstGeom prst="rect">
            <a:avLst/>
          </a:prstGeom>
        </p:spPr>
      </p:pic>
      <p:sp>
        <p:nvSpPr>
          <p:cNvPr id="18" name="TextBox 17">
            <a:extLst>
              <a:ext uri="{FF2B5EF4-FFF2-40B4-BE49-F238E27FC236}">
                <a16:creationId xmlns:a16="http://schemas.microsoft.com/office/drawing/2014/main" id="{637922DA-F744-8589-07A0-FD1E1C104172}"/>
              </a:ext>
            </a:extLst>
          </p:cNvPr>
          <p:cNvSpPr txBox="1"/>
          <p:nvPr/>
        </p:nvSpPr>
        <p:spPr>
          <a:xfrm>
            <a:off x="200575" y="3153697"/>
            <a:ext cx="1788999" cy="369332"/>
          </a:xfrm>
          <a:prstGeom prst="rect">
            <a:avLst/>
          </a:prstGeom>
          <a:noFill/>
        </p:spPr>
        <p:txBody>
          <a:bodyPr wrap="square">
            <a:spAutoFit/>
          </a:bodyPr>
          <a:lstStyle/>
          <a:p>
            <a:r>
              <a:rPr lang="en-US" b="1" dirty="0">
                <a:solidFill>
                  <a:schemeClr val="bg1"/>
                </a:solidFill>
                <a:effectLst>
                  <a:outerShdw blurRad="50800" dist="50800" dir="5400000" algn="ctr" rotWithShape="0">
                    <a:srgbClr val="000000">
                      <a:alpha val="61000"/>
                    </a:srgbClr>
                  </a:outerShdw>
                </a:effectLst>
                <a:latin typeface="Arial" panose="020B0604020202020204" pitchFamily="34" charset="0"/>
                <a:ea typeface="Montserrat Classic"/>
                <a:cs typeface="Arial" panose="020B0604020202020204" pitchFamily="34" charset="0"/>
                <a:sym typeface="Montserrat Classic"/>
              </a:rPr>
              <a:t>D</a:t>
            </a:r>
            <a:r>
              <a:rPr lang="en-US" sz="1800" b="1" dirty="0">
                <a:solidFill>
                  <a:schemeClr val="bg1"/>
                </a:solidFill>
                <a:effectLst>
                  <a:outerShdw blurRad="50800" dist="50800" dir="5400000" algn="ctr" rotWithShape="0">
                    <a:srgbClr val="000000">
                      <a:alpha val="61000"/>
                    </a:srgbClr>
                  </a:outerShdw>
                </a:effectLst>
                <a:latin typeface="Arial" panose="020B0604020202020204" pitchFamily="34" charset="0"/>
                <a:ea typeface="Montserrat Classic"/>
                <a:cs typeface="Arial" panose="020B0604020202020204" pitchFamily="34" charset="0"/>
                <a:sym typeface="Montserrat Classic"/>
              </a:rPr>
              <a:t>efinition </a:t>
            </a:r>
            <a:r>
              <a:rPr lang="en-US" sz="1800" b="1" dirty="0">
                <a:solidFill>
                  <a:schemeClr val="bg1"/>
                </a:solidFill>
                <a:effectLst>
                  <a:outerShdw blurRad="50800" dist="50800" dir="5400000" algn="ctr" rotWithShape="0">
                    <a:srgbClr val="000000">
                      <a:alpha val="61000"/>
                    </a:srgbClr>
                  </a:outerShdw>
                </a:effectLst>
                <a:latin typeface="Montserrat Classic"/>
                <a:ea typeface="Montserrat Classic"/>
                <a:cs typeface="Montserrat Classic"/>
                <a:sym typeface="Montserrat Classic"/>
              </a:rPr>
              <a:t>:</a:t>
            </a:r>
            <a:endParaRPr lang="en-IN" dirty="0"/>
          </a:p>
        </p:txBody>
      </p:sp>
      <p:sp>
        <p:nvSpPr>
          <p:cNvPr id="20" name="TextBox 19">
            <a:extLst>
              <a:ext uri="{FF2B5EF4-FFF2-40B4-BE49-F238E27FC236}">
                <a16:creationId xmlns:a16="http://schemas.microsoft.com/office/drawing/2014/main" id="{73C77AA9-DCD9-83A8-7BB5-B94FA57C63CE}"/>
              </a:ext>
            </a:extLst>
          </p:cNvPr>
          <p:cNvSpPr txBox="1"/>
          <p:nvPr/>
        </p:nvSpPr>
        <p:spPr>
          <a:xfrm>
            <a:off x="208368" y="3657490"/>
            <a:ext cx="3429803" cy="3139321"/>
          </a:xfrm>
          <a:prstGeom prst="rect">
            <a:avLst/>
          </a:prstGeom>
          <a:noFill/>
        </p:spPr>
        <p:txBody>
          <a:bodyPr wrap="square">
            <a:spAutoFit/>
          </a:bodyPr>
          <a:lstStyle/>
          <a:p>
            <a:pPr algn="just"/>
            <a:r>
              <a:rPr lang="en-US" b="1" dirty="0">
                <a:solidFill>
                  <a:schemeClr val="bg1"/>
                </a:solidFill>
                <a:effectLst>
                  <a:outerShdw blurRad="50800" dist="50800" dir="5400000" algn="ctr" rotWithShape="0">
                    <a:srgbClr val="000000">
                      <a:alpha val="63000"/>
                    </a:srgbClr>
                  </a:outerShdw>
                </a:effectLst>
                <a:latin typeface="Arial" panose="020B0604020202020204" pitchFamily="34" charset="0"/>
                <a:cs typeface="Arial" panose="020B0604020202020204" pitchFamily="34" charset="0"/>
              </a:rPr>
              <a:t>This SQL query selects the columns </a:t>
            </a:r>
            <a:r>
              <a:rPr lang="en-US" b="1" dirty="0" err="1">
                <a:solidFill>
                  <a:schemeClr val="bg1"/>
                </a:solidFill>
                <a:effectLst>
                  <a:outerShdw blurRad="50800" dist="50800" dir="5400000" algn="ctr" rotWithShape="0">
                    <a:srgbClr val="000000">
                      <a:alpha val="63000"/>
                    </a:srgbClr>
                  </a:outerShdw>
                </a:effectLst>
                <a:latin typeface="Arial" panose="020B0604020202020204" pitchFamily="34" charset="0"/>
                <a:cs typeface="Arial" panose="020B0604020202020204" pitchFamily="34" charset="0"/>
              </a:rPr>
              <a:t>matchh</a:t>
            </a:r>
            <a:r>
              <a:rPr lang="en-US" b="1" dirty="0">
                <a:solidFill>
                  <a:schemeClr val="bg1"/>
                </a:solidFill>
                <a:effectLst>
                  <a:outerShdw blurRad="50800" dist="50800" dir="5400000" algn="ctr" rotWithShape="0">
                    <a:srgbClr val="000000">
                      <a:alpha val="63000"/>
                    </a:srgbClr>
                  </a:outerShdw>
                </a:effectLst>
                <a:latin typeface="Arial" panose="020B0604020202020204" pitchFamily="34" charset="0"/>
                <a:cs typeface="Arial" panose="020B0604020202020204" pitchFamily="34" charset="0"/>
              </a:rPr>
              <a:t>, bowlerName, and maiden from the table mytable. The results are ordered in descending order based on the values in the maiden column. This allows retrieving bowlers with the highest number of maiden overs first.</a:t>
            </a:r>
          </a:p>
        </p:txBody>
      </p:sp>
      <p:sp>
        <p:nvSpPr>
          <p:cNvPr id="22" name="TextBox 21">
            <a:extLst>
              <a:ext uri="{FF2B5EF4-FFF2-40B4-BE49-F238E27FC236}">
                <a16:creationId xmlns:a16="http://schemas.microsoft.com/office/drawing/2014/main" id="{CB14091B-4EDE-E7D3-ACFE-CA647EB49539}"/>
              </a:ext>
            </a:extLst>
          </p:cNvPr>
          <p:cNvSpPr txBox="1"/>
          <p:nvPr/>
        </p:nvSpPr>
        <p:spPr>
          <a:xfrm>
            <a:off x="4114367" y="2968634"/>
            <a:ext cx="1490204" cy="369332"/>
          </a:xfrm>
          <a:prstGeom prst="rect">
            <a:avLst/>
          </a:prstGeom>
          <a:noFill/>
        </p:spPr>
        <p:txBody>
          <a:bodyPr wrap="square">
            <a:spAutoFit/>
          </a:bodyPr>
          <a:lstStyle/>
          <a:p>
            <a:r>
              <a:rPr lang="en-IN" b="1" dirty="0">
                <a:solidFill>
                  <a:schemeClr val="bg1"/>
                </a:solidFill>
                <a:effectLst>
                  <a:outerShdw blurRad="50800" dist="50800" dir="5400000" algn="ctr" rotWithShape="0">
                    <a:srgbClr val="000000">
                      <a:alpha val="63000"/>
                    </a:srgbClr>
                  </a:outerShdw>
                </a:effectLst>
                <a:latin typeface="Arial" panose="020B0604020202020204" pitchFamily="34" charset="0"/>
                <a:cs typeface="Arial" panose="020B0604020202020204" pitchFamily="34" charset="0"/>
              </a:rPr>
              <a:t>Output </a:t>
            </a:r>
            <a:r>
              <a:rPr lang="en-IN" b="1" dirty="0">
                <a:solidFill>
                  <a:schemeClr val="bg1"/>
                </a:solidFill>
                <a:effectLst>
                  <a:outerShdw blurRad="50800" dist="50800" dir="5400000" algn="ctr" rotWithShape="0">
                    <a:srgbClr val="000000">
                      <a:alpha val="63000"/>
                    </a:srgbClr>
                  </a:outerShdw>
                </a:effectLst>
              </a:rPr>
              <a:t>:</a:t>
            </a:r>
            <a:endParaRPr lang="en-IN" dirty="0"/>
          </a:p>
        </p:txBody>
      </p:sp>
      <p:pic>
        <p:nvPicPr>
          <p:cNvPr id="24" name="Picture 23">
            <a:extLst>
              <a:ext uri="{FF2B5EF4-FFF2-40B4-BE49-F238E27FC236}">
                <a16:creationId xmlns:a16="http://schemas.microsoft.com/office/drawing/2014/main" id="{C9279A9E-D4F7-B5B6-B09F-592E99A51212}"/>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114367" y="3474377"/>
            <a:ext cx="2678961" cy="2657846"/>
          </a:xfrm>
          <a:prstGeom prst="rect">
            <a:avLst/>
          </a:prstGeom>
        </p:spPr>
      </p:pic>
    </p:spTree>
    <p:extLst>
      <p:ext uri="{BB962C8B-B14F-4D97-AF65-F5344CB8AC3E}">
        <p14:creationId xmlns:p14="http://schemas.microsoft.com/office/powerpoint/2010/main" val="45658837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9" decel="10000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0-#ppt_w/2"/>
                                          </p:val>
                                        </p:tav>
                                        <p:tav tm="100000">
                                          <p:val>
                                            <p:strVal val="#ppt_x"/>
                                          </p:val>
                                        </p:tav>
                                      </p:tavLst>
                                    </p:anim>
                                    <p:anim calcmode="lin" valueType="num">
                                      <p:cBhvr additive="base">
                                        <p:cTn id="8" dur="1000" fill="hold"/>
                                        <p:tgtEl>
                                          <p:spTgt spid="2"/>
                                        </p:tgtEl>
                                        <p:attrNameLst>
                                          <p:attrName>ppt_y</p:attrName>
                                        </p:attrNameLst>
                                      </p:cBhvr>
                                      <p:tavLst>
                                        <p:tav tm="0">
                                          <p:val>
                                            <p:strVal val="0-#ppt_h/2"/>
                                          </p:val>
                                        </p:tav>
                                        <p:tav tm="100000">
                                          <p:val>
                                            <p:strVal val="#ppt_y"/>
                                          </p:val>
                                        </p:tav>
                                      </p:tavLst>
                                    </p:anim>
                                  </p:childTnLst>
                                </p:cTn>
                              </p:par>
                              <p:par>
                                <p:cTn id="9" presetID="2" presetClass="entr" presetSubtype="9" decel="10000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000" fill="hold"/>
                                        <p:tgtEl>
                                          <p:spTgt spid="3"/>
                                        </p:tgtEl>
                                        <p:attrNameLst>
                                          <p:attrName>ppt_x</p:attrName>
                                        </p:attrNameLst>
                                      </p:cBhvr>
                                      <p:tavLst>
                                        <p:tav tm="0">
                                          <p:val>
                                            <p:strVal val="0-#ppt_w/2"/>
                                          </p:val>
                                        </p:tav>
                                        <p:tav tm="100000">
                                          <p:val>
                                            <p:strVal val="#ppt_x"/>
                                          </p:val>
                                        </p:tav>
                                      </p:tavLst>
                                    </p:anim>
                                    <p:anim calcmode="lin" valueType="num">
                                      <p:cBhvr additive="base">
                                        <p:cTn id="12" dur="1000" fill="hold"/>
                                        <p:tgtEl>
                                          <p:spTgt spid="3"/>
                                        </p:tgtEl>
                                        <p:attrNameLst>
                                          <p:attrName>ppt_y</p:attrName>
                                        </p:attrNameLst>
                                      </p:cBhvr>
                                      <p:tavLst>
                                        <p:tav tm="0">
                                          <p:val>
                                            <p:strVal val="0-#ppt_h/2"/>
                                          </p:val>
                                        </p:tav>
                                        <p:tav tm="100000">
                                          <p:val>
                                            <p:strVal val="#ppt_y"/>
                                          </p:val>
                                        </p:tav>
                                      </p:tavLst>
                                    </p:anim>
                                  </p:childTnLst>
                                </p:cTn>
                              </p:par>
                              <p:par>
                                <p:cTn id="13" presetID="2" presetClass="entr" presetSubtype="9" decel="10000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1000" fill="hold"/>
                                        <p:tgtEl>
                                          <p:spTgt spid="4"/>
                                        </p:tgtEl>
                                        <p:attrNameLst>
                                          <p:attrName>ppt_x</p:attrName>
                                        </p:attrNameLst>
                                      </p:cBhvr>
                                      <p:tavLst>
                                        <p:tav tm="0">
                                          <p:val>
                                            <p:strVal val="0-#ppt_w/2"/>
                                          </p:val>
                                        </p:tav>
                                        <p:tav tm="100000">
                                          <p:val>
                                            <p:strVal val="#ppt_x"/>
                                          </p:val>
                                        </p:tav>
                                      </p:tavLst>
                                    </p:anim>
                                    <p:anim calcmode="lin" valueType="num">
                                      <p:cBhvr additive="base">
                                        <p:cTn id="16" dur="1000" fill="hold"/>
                                        <p:tgtEl>
                                          <p:spTgt spid="4"/>
                                        </p:tgtEl>
                                        <p:attrNameLst>
                                          <p:attrName>ppt_y</p:attrName>
                                        </p:attrNameLst>
                                      </p:cBhvr>
                                      <p:tavLst>
                                        <p:tav tm="0">
                                          <p:val>
                                            <p:strVal val="0-#ppt_h/2"/>
                                          </p:val>
                                        </p:tav>
                                        <p:tav tm="100000">
                                          <p:val>
                                            <p:strVal val="#ppt_y"/>
                                          </p:val>
                                        </p:tav>
                                      </p:tavLst>
                                    </p:anim>
                                  </p:childTnLst>
                                </p:cTn>
                              </p:par>
                              <p:par>
                                <p:cTn id="17" presetID="2" presetClass="entr" presetSubtype="9" decel="10000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1000" fill="hold"/>
                                        <p:tgtEl>
                                          <p:spTgt spid="5"/>
                                        </p:tgtEl>
                                        <p:attrNameLst>
                                          <p:attrName>ppt_x</p:attrName>
                                        </p:attrNameLst>
                                      </p:cBhvr>
                                      <p:tavLst>
                                        <p:tav tm="0">
                                          <p:val>
                                            <p:strVal val="0-#ppt_w/2"/>
                                          </p:val>
                                        </p:tav>
                                        <p:tav tm="100000">
                                          <p:val>
                                            <p:strVal val="#ppt_x"/>
                                          </p:val>
                                        </p:tav>
                                      </p:tavLst>
                                    </p:anim>
                                    <p:anim calcmode="lin" valueType="num">
                                      <p:cBhvr additive="base">
                                        <p:cTn id="20" dur="1000" fill="hold"/>
                                        <p:tgtEl>
                                          <p:spTgt spid="5"/>
                                        </p:tgtEl>
                                        <p:attrNameLst>
                                          <p:attrName>ppt_y</p:attrName>
                                        </p:attrNameLst>
                                      </p:cBhvr>
                                      <p:tavLst>
                                        <p:tav tm="0">
                                          <p:val>
                                            <p:strVal val="0-#ppt_h/2"/>
                                          </p:val>
                                        </p:tav>
                                        <p:tav tm="100000">
                                          <p:val>
                                            <p:strVal val="#ppt_y"/>
                                          </p:val>
                                        </p:tav>
                                      </p:tavLst>
                                    </p:anim>
                                  </p:childTnLst>
                                </p:cTn>
                              </p:par>
                              <p:par>
                                <p:cTn id="21" presetID="2" presetClass="entr" presetSubtype="9" decel="100000"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additive="base">
                                        <p:cTn id="23" dur="1000" fill="hold"/>
                                        <p:tgtEl>
                                          <p:spTgt spid="6"/>
                                        </p:tgtEl>
                                        <p:attrNameLst>
                                          <p:attrName>ppt_x</p:attrName>
                                        </p:attrNameLst>
                                      </p:cBhvr>
                                      <p:tavLst>
                                        <p:tav tm="0">
                                          <p:val>
                                            <p:strVal val="0-#ppt_w/2"/>
                                          </p:val>
                                        </p:tav>
                                        <p:tav tm="100000">
                                          <p:val>
                                            <p:strVal val="#ppt_x"/>
                                          </p:val>
                                        </p:tav>
                                      </p:tavLst>
                                    </p:anim>
                                    <p:anim calcmode="lin" valueType="num">
                                      <p:cBhvr additive="base">
                                        <p:cTn id="24" dur="1000" fill="hold"/>
                                        <p:tgtEl>
                                          <p:spTgt spid="6"/>
                                        </p:tgtEl>
                                        <p:attrNameLst>
                                          <p:attrName>ppt_y</p:attrName>
                                        </p:attrNameLst>
                                      </p:cBhvr>
                                      <p:tavLst>
                                        <p:tav tm="0">
                                          <p:val>
                                            <p:strVal val="0-#ppt_h/2"/>
                                          </p:val>
                                        </p:tav>
                                        <p:tav tm="100000">
                                          <p:val>
                                            <p:strVal val="#ppt_y"/>
                                          </p:val>
                                        </p:tav>
                                      </p:tavLst>
                                    </p:anim>
                                  </p:childTnLst>
                                </p:cTn>
                              </p:par>
                              <p:par>
                                <p:cTn id="25" presetID="2" presetClass="entr" presetSubtype="9" decel="100000"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anim calcmode="lin" valueType="num">
                                      <p:cBhvr additive="base">
                                        <p:cTn id="27" dur="1000" fill="hold"/>
                                        <p:tgtEl>
                                          <p:spTgt spid="7"/>
                                        </p:tgtEl>
                                        <p:attrNameLst>
                                          <p:attrName>ppt_x</p:attrName>
                                        </p:attrNameLst>
                                      </p:cBhvr>
                                      <p:tavLst>
                                        <p:tav tm="0">
                                          <p:val>
                                            <p:strVal val="0-#ppt_w/2"/>
                                          </p:val>
                                        </p:tav>
                                        <p:tav tm="100000">
                                          <p:val>
                                            <p:strVal val="#ppt_x"/>
                                          </p:val>
                                        </p:tav>
                                      </p:tavLst>
                                    </p:anim>
                                    <p:anim calcmode="lin" valueType="num">
                                      <p:cBhvr additive="base">
                                        <p:cTn id="28" dur="1000" fill="hold"/>
                                        <p:tgtEl>
                                          <p:spTgt spid="7"/>
                                        </p:tgtEl>
                                        <p:attrNameLst>
                                          <p:attrName>ppt_y</p:attrName>
                                        </p:attrNameLst>
                                      </p:cBhvr>
                                      <p:tavLst>
                                        <p:tav tm="0">
                                          <p:val>
                                            <p:strVal val="0-#ppt_h/2"/>
                                          </p:val>
                                        </p:tav>
                                        <p:tav tm="100000">
                                          <p:val>
                                            <p:strVal val="#ppt_y"/>
                                          </p:val>
                                        </p:tav>
                                      </p:tavLst>
                                    </p:anim>
                                  </p:childTnLst>
                                </p:cTn>
                              </p:par>
                              <p:par>
                                <p:cTn id="29" presetID="2" presetClass="entr" presetSubtype="9" decel="100000" fill="hold" grpId="0" nodeType="with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additive="base">
                                        <p:cTn id="31" dur="1000" fill="hold"/>
                                        <p:tgtEl>
                                          <p:spTgt spid="8"/>
                                        </p:tgtEl>
                                        <p:attrNameLst>
                                          <p:attrName>ppt_x</p:attrName>
                                        </p:attrNameLst>
                                      </p:cBhvr>
                                      <p:tavLst>
                                        <p:tav tm="0">
                                          <p:val>
                                            <p:strVal val="0-#ppt_w/2"/>
                                          </p:val>
                                        </p:tav>
                                        <p:tav tm="100000">
                                          <p:val>
                                            <p:strVal val="#ppt_x"/>
                                          </p:val>
                                        </p:tav>
                                      </p:tavLst>
                                    </p:anim>
                                    <p:anim calcmode="lin" valueType="num">
                                      <p:cBhvr additive="base">
                                        <p:cTn id="32" dur="1000" fill="hold"/>
                                        <p:tgtEl>
                                          <p:spTgt spid="8"/>
                                        </p:tgtEl>
                                        <p:attrNameLst>
                                          <p:attrName>ppt_y</p:attrName>
                                        </p:attrNameLst>
                                      </p:cBhvr>
                                      <p:tavLst>
                                        <p:tav tm="0">
                                          <p:val>
                                            <p:strVal val="0-#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2"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anim calcmode="lin" valueType="num">
                                      <p:cBhvr additive="base">
                                        <p:cTn id="37" dur="500" fill="hold"/>
                                        <p:tgtEl>
                                          <p:spTgt spid="13"/>
                                        </p:tgtEl>
                                        <p:attrNameLst>
                                          <p:attrName>ppt_x</p:attrName>
                                        </p:attrNameLst>
                                      </p:cBhvr>
                                      <p:tavLst>
                                        <p:tav tm="0">
                                          <p:val>
                                            <p:strVal val="1+#ppt_w/2"/>
                                          </p:val>
                                        </p:tav>
                                        <p:tav tm="100000">
                                          <p:val>
                                            <p:strVal val="#ppt_x"/>
                                          </p:val>
                                        </p:tav>
                                      </p:tavLst>
                                    </p:anim>
                                    <p:anim calcmode="lin" valueType="num">
                                      <p:cBhvr additive="base">
                                        <p:cTn id="38" dur="500" fill="hold"/>
                                        <p:tgtEl>
                                          <p:spTgt spid="13"/>
                                        </p:tgtEl>
                                        <p:attrNameLst>
                                          <p:attrName>ppt_y</p:attrName>
                                        </p:attrNameLst>
                                      </p:cBhvr>
                                      <p:tavLst>
                                        <p:tav tm="0">
                                          <p:val>
                                            <p:strVal val="#ppt_y"/>
                                          </p:val>
                                        </p:tav>
                                        <p:tav tm="100000">
                                          <p:val>
                                            <p:strVal val="#ppt_y"/>
                                          </p:val>
                                        </p:tav>
                                      </p:tavLst>
                                    </p:anim>
                                  </p:childTnLst>
                                </p:cTn>
                              </p:par>
                              <p:par>
                                <p:cTn id="39" presetID="2" presetClass="entr" presetSubtype="2" fill="hold" grpId="0" nodeType="withEffect">
                                  <p:stCondLst>
                                    <p:cond delay="0"/>
                                  </p:stCondLst>
                                  <p:childTnLst>
                                    <p:set>
                                      <p:cBhvr>
                                        <p:cTn id="40" dur="1" fill="hold">
                                          <p:stCondLst>
                                            <p:cond delay="0"/>
                                          </p:stCondLst>
                                        </p:cTn>
                                        <p:tgtEl>
                                          <p:spTgt spid="15"/>
                                        </p:tgtEl>
                                        <p:attrNameLst>
                                          <p:attrName>style.visibility</p:attrName>
                                        </p:attrNameLst>
                                      </p:cBhvr>
                                      <p:to>
                                        <p:strVal val="visible"/>
                                      </p:to>
                                    </p:set>
                                    <p:anim calcmode="lin" valueType="num">
                                      <p:cBhvr additive="base">
                                        <p:cTn id="41" dur="500" fill="hold"/>
                                        <p:tgtEl>
                                          <p:spTgt spid="15"/>
                                        </p:tgtEl>
                                        <p:attrNameLst>
                                          <p:attrName>ppt_x</p:attrName>
                                        </p:attrNameLst>
                                      </p:cBhvr>
                                      <p:tavLst>
                                        <p:tav tm="0">
                                          <p:val>
                                            <p:strVal val="1+#ppt_w/2"/>
                                          </p:val>
                                        </p:tav>
                                        <p:tav tm="100000">
                                          <p:val>
                                            <p:strVal val="#ppt_x"/>
                                          </p:val>
                                        </p:tav>
                                      </p:tavLst>
                                    </p:anim>
                                    <p:anim calcmode="lin" valueType="num">
                                      <p:cBhvr additive="base">
                                        <p:cTn id="42" dur="500" fill="hold"/>
                                        <p:tgtEl>
                                          <p:spTgt spid="15"/>
                                        </p:tgtEl>
                                        <p:attrNameLst>
                                          <p:attrName>ppt_y</p:attrName>
                                        </p:attrNameLst>
                                      </p:cBhvr>
                                      <p:tavLst>
                                        <p:tav tm="0">
                                          <p:val>
                                            <p:strVal val="#ppt_y"/>
                                          </p:val>
                                        </p:tav>
                                        <p:tav tm="100000">
                                          <p:val>
                                            <p:strVal val="#ppt_y"/>
                                          </p:val>
                                        </p:tav>
                                      </p:tavLst>
                                    </p:anim>
                                  </p:childTnLst>
                                </p:cTn>
                              </p:par>
                              <p:par>
                                <p:cTn id="43" presetID="2" presetClass="entr" presetSubtype="2" fill="hold" nodeType="withEffect">
                                  <p:stCondLst>
                                    <p:cond delay="0"/>
                                  </p:stCondLst>
                                  <p:childTnLst>
                                    <p:set>
                                      <p:cBhvr>
                                        <p:cTn id="44" dur="1" fill="hold">
                                          <p:stCondLst>
                                            <p:cond delay="0"/>
                                          </p:stCondLst>
                                        </p:cTn>
                                        <p:tgtEl>
                                          <p:spTgt spid="16"/>
                                        </p:tgtEl>
                                        <p:attrNameLst>
                                          <p:attrName>style.visibility</p:attrName>
                                        </p:attrNameLst>
                                      </p:cBhvr>
                                      <p:to>
                                        <p:strVal val="visible"/>
                                      </p:to>
                                    </p:set>
                                    <p:anim calcmode="lin" valueType="num">
                                      <p:cBhvr additive="base">
                                        <p:cTn id="45" dur="500" fill="hold"/>
                                        <p:tgtEl>
                                          <p:spTgt spid="16"/>
                                        </p:tgtEl>
                                        <p:attrNameLst>
                                          <p:attrName>ppt_x</p:attrName>
                                        </p:attrNameLst>
                                      </p:cBhvr>
                                      <p:tavLst>
                                        <p:tav tm="0">
                                          <p:val>
                                            <p:strVal val="1+#ppt_w/2"/>
                                          </p:val>
                                        </p:tav>
                                        <p:tav tm="100000">
                                          <p:val>
                                            <p:strVal val="#ppt_x"/>
                                          </p:val>
                                        </p:tav>
                                      </p:tavLst>
                                    </p:anim>
                                    <p:anim calcmode="lin" valueType="num">
                                      <p:cBhvr additive="base">
                                        <p:cTn id="46" dur="500" fill="hold"/>
                                        <p:tgtEl>
                                          <p:spTgt spid="16"/>
                                        </p:tgtEl>
                                        <p:attrNameLst>
                                          <p:attrName>ppt_y</p:attrName>
                                        </p:attrNameLst>
                                      </p:cBhvr>
                                      <p:tavLst>
                                        <p:tav tm="0">
                                          <p:val>
                                            <p:strVal val="#ppt_y"/>
                                          </p:val>
                                        </p:tav>
                                        <p:tav tm="100000">
                                          <p:val>
                                            <p:strVal val="#ppt_y"/>
                                          </p:val>
                                        </p:tav>
                                      </p:tavLst>
                                    </p:anim>
                                  </p:childTnLst>
                                </p:cTn>
                              </p:par>
                              <p:par>
                                <p:cTn id="47" presetID="2" presetClass="entr" presetSubtype="2" fill="hold" grpId="0" nodeType="withEffect">
                                  <p:stCondLst>
                                    <p:cond delay="0"/>
                                  </p:stCondLst>
                                  <p:childTnLst>
                                    <p:set>
                                      <p:cBhvr>
                                        <p:cTn id="48" dur="1" fill="hold">
                                          <p:stCondLst>
                                            <p:cond delay="0"/>
                                          </p:stCondLst>
                                        </p:cTn>
                                        <p:tgtEl>
                                          <p:spTgt spid="18"/>
                                        </p:tgtEl>
                                        <p:attrNameLst>
                                          <p:attrName>style.visibility</p:attrName>
                                        </p:attrNameLst>
                                      </p:cBhvr>
                                      <p:to>
                                        <p:strVal val="visible"/>
                                      </p:to>
                                    </p:set>
                                    <p:anim calcmode="lin" valueType="num">
                                      <p:cBhvr additive="base">
                                        <p:cTn id="49" dur="500" fill="hold"/>
                                        <p:tgtEl>
                                          <p:spTgt spid="18"/>
                                        </p:tgtEl>
                                        <p:attrNameLst>
                                          <p:attrName>ppt_x</p:attrName>
                                        </p:attrNameLst>
                                      </p:cBhvr>
                                      <p:tavLst>
                                        <p:tav tm="0">
                                          <p:val>
                                            <p:strVal val="1+#ppt_w/2"/>
                                          </p:val>
                                        </p:tav>
                                        <p:tav tm="100000">
                                          <p:val>
                                            <p:strVal val="#ppt_x"/>
                                          </p:val>
                                        </p:tav>
                                      </p:tavLst>
                                    </p:anim>
                                    <p:anim calcmode="lin" valueType="num">
                                      <p:cBhvr additive="base">
                                        <p:cTn id="50" dur="500" fill="hold"/>
                                        <p:tgtEl>
                                          <p:spTgt spid="18"/>
                                        </p:tgtEl>
                                        <p:attrNameLst>
                                          <p:attrName>ppt_y</p:attrName>
                                        </p:attrNameLst>
                                      </p:cBhvr>
                                      <p:tavLst>
                                        <p:tav tm="0">
                                          <p:val>
                                            <p:strVal val="#ppt_y"/>
                                          </p:val>
                                        </p:tav>
                                        <p:tav tm="100000">
                                          <p:val>
                                            <p:strVal val="#ppt_y"/>
                                          </p:val>
                                        </p:tav>
                                      </p:tavLst>
                                    </p:anim>
                                  </p:childTnLst>
                                </p:cTn>
                              </p:par>
                              <p:par>
                                <p:cTn id="51" presetID="2" presetClass="entr" presetSubtype="2" fill="hold" grpId="0" nodeType="withEffect">
                                  <p:stCondLst>
                                    <p:cond delay="0"/>
                                  </p:stCondLst>
                                  <p:childTnLst>
                                    <p:set>
                                      <p:cBhvr>
                                        <p:cTn id="52" dur="1" fill="hold">
                                          <p:stCondLst>
                                            <p:cond delay="0"/>
                                          </p:stCondLst>
                                        </p:cTn>
                                        <p:tgtEl>
                                          <p:spTgt spid="20"/>
                                        </p:tgtEl>
                                        <p:attrNameLst>
                                          <p:attrName>style.visibility</p:attrName>
                                        </p:attrNameLst>
                                      </p:cBhvr>
                                      <p:to>
                                        <p:strVal val="visible"/>
                                      </p:to>
                                    </p:set>
                                    <p:anim calcmode="lin" valueType="num">
                                      <p:cBhvr additive="base">
                                        <p:cTn id="53" dur="500" fill="hold"/>
                                        <p:tgtEl>
                                          <p:spTgt spid="20"/>
                                        </p:tgtEl>
                                        <p:attrNameLst>
                                          <p:attrName>ppt_x</p:attrName>
                                        </p:attrNameLst>
                                      </p:cBhvr>
                                      <p:tavLst>
                                        <p:tav tm="0">
                                          <p:val>
                                            <p:strVal val="1+#ppt_w/2"/>
                                          </p:val>
                                        </p:tav>
                                        <p:tav tm="100000">
                                          <p:val>
                                            <p:strVal val="#ppt_x"/>
                                          </p:val>
                                        </p:tav>
                                      </p:tavLst>
                                    </p:anim>
                                    <p:anim calcmode="lin" valueType="num">
                                      <p:cBhvr additive="base">
                                        <p:cTn id="54" dur="500" fill="hold"/>
                                        <p:tgtEl>
                                          <p:spTgt spid="20"/>
                                        </p:tgtEl>
                                        <p:attrNameLst>
                                          <p:attrName>ppt_y</p:attrName>
                                        </p:attrNameLst>
                                      </p:cBhvr>
                                      <p:tavLst>
                                        <p:tav tm="0">
                                          <p:val>
                                            <p:strVal val="#ppt_y"/>
                                          </p:val>
                                        </p:tav>
                                        <p:tav tm="100000">
                                          <p:val>
                                            <p:strVal val="#ppt_y"/>
                                          </p:val>
                                        </p:tav>
                                      </p:tavLst>
                                    </p:anim>
                                  </p:childTnLst>
                                </p:cTn>
                              </p:par>
                              <p:par>
                                <p:cTn id="55" presetID="2" presetClass="entr" presetSubtype="2" fill="hold" grpId="0" nodeType="withEffect">
                                  <p:stCondLst>
                                    <p:cond delay="0"/>
                                  </p:stCondLst>
                                  <p:childTnLst>
                                    <p:set>
                                      <p:cBhvr>
                                        <p:cTn id="56" dur="1" fill="hold">
                                          <p:stCondLst>
                                            <p:cond delay="0"/>
                                          </p:stCondLst>
                                        </p:cTn>
                                        <p:tgtEl>
                                          <p:spTgt spid="22"/>
                                        </p:tgtEl>
                                        <p:attrNameLst>
                                          <p:attrName>style.visibility</p:attrName>
                                        </p:attrNameLst>
                                      </p:cBhvr>
                                      <p:to>
                                        <p:strVal val="visible"/>
                                      </p:to>
                                    </p:set>
                                    <p:anim calcmode="lin" valueType="num">
                                      <p:cBhvr additive="base">
                                        <p:cTn id="57" dur="500" fill="hold"/>
                                        <p:tgtEl>
                                          <p:spTgt spid="22"/>
                                        </p:tgtEl>
                                        <p:attrNameLst>
                                          <p:attrName>ppt_x</p:attrName>
                                        </p:attrNameLst>
                                      </p:cBhvr>
                                      <p:tavLst>
                                        <p:tav tm="0">
                                          <p:val>
                                            <p:strVal val="1+#ppt_w/2"/>
                                          </p:val>
                                        </p:tav>
                                        <p:tav tm="100000">
                                          <p:val>
                                            <p:strVal val="#ppt_x"/>
                                          </p:val>
                                        </p:tav>
                                      </p:tavLst>
                                    </p:anim>
                                    <p:anim calcmode="lin" valueType="num">
                                      <p:cBhvr additive="base">
                                        <p:cTn id="58" dur="500" fill="hold"/>
                                        <p:tgtEl>
                                          <p:spTgt spid="22"/>
                                        </p:tgtEl>
                                        <p:attrNameLst>
                                          <p:attrName>ppt_y</p:attrName>
                                        </p:attrNameLst>
                                      </p:cBhvr>
                                      <p:tavLst>
                                        <p:tav tm="0">
                                          <p:val>
                                            <p:strVal val="#ppt_y"/>
                                          </p:val>
                                        </p:tav>
                                        <p:tav tm="100000">
                                          <p:val>
                                            <p:strVal val="#ppt_y"/>
                                          </p:val>
                                        </p:tav>
                                      </p:tavLst>
                                    </p:anim>
                                  </p:childTnLst>
                                </p:cTn>
                              </p:par>
                              <p:par>
                                <p:cTn id="59" presetID="2" presetClass="entr" presetSubtype="2" fill="hold" nodeType="withEffect">
                                  <p:stCondLst>
                                    <p:cond delay="0"/>
                                  </p:stCondLst>
                                  <p:childTnLst>
                                    <p:set>
                                      <p:cBhvr>
                                        <p:cTn id="60" dur="1" fill="hold">
                                          <p:stCondLst>
                                            <p:cond delay="0"/>
                                          </p:stCondLst>
                                        </p:cTn>
                                        <p:tgtEl>
                                          <p:spTgt spid="24"/>
                                        </p:tgtEl>
                                        <p:attrNameLst>
                                          <p:attrName>style.visibility</p:attrName>
                                        </p:attrNameLst>
                                      </p:cBhvr>
                                      <p:to>
                                        <p:strVal val="visible"/>
                                      </p:to>
                                    </p:set>
                                    <p:anim calcmode="lin" valueType="num">
                                      <p:cBhvr additive="base">
                                        <p:cTn id="61" dur="500" fill="hold"/>
                                        <p:tgtEl>
                                          <p:spTgt spid="24"/>
                                        </p:tgtEl>
                                        <p:attrNameLst>
                                          <p:attrName>ppt_x</p:attrName>
                                        </p:attrNameLst>
                                      </p:cBhvr>
                                      <p:tavLst>
                                        <p:tav tm="0">
                                          <p:val>
                                            <p:strVal val="1+#ppt_w/2"/>
                                          </p:val>
                                        </p:tav>
                                        <p:tav tm="100000">
                                          <p:val>
                                            <p:strVal val="#ppt_x"/>
                                          </p:val>
                                        </p:tav>
                                      </p:tavLst>
                                    </p:anim>
                                    <p:anim calcmode="lin" valueType="num">
                                      <p:cBhvr additive="base">
                                        <p:cTn id="62" dur="500" fill="hold"/>
                                        <p:tgtEl>
                                          <p:spTgt spid="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7" grpId="0" animBg="1"/>
      <p:bldP spid="8" grpId="0" animBg="1"/>
      <p:bldP spid="13" grpId="0"/>
      <p:bldP spid="15" grpId="0"/>
      <p:bldP spid="18" grpId="0"/>
      <p:bldP spid="20" grpId="0"/>
      <p:bldP spid="22"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5000"/>
            <a:extLst>
              <a:ext uri="{BEBA8EAE-BF5A-486C-A8C5-ECC9F3942E4B}">
                <a14:imgProps xmlns:a14="http://schemas.microsoft.com/office/drawing/2010/main">
                  <a14:imgLayer r:embed="rId3">
                    <a14:imgEffect>
                      <a14:colorTemperature colorTemp="7200"/>
                    </a14:imgEffect>
                    <a14:imgEffect>
                      <a14:brightnessContrast contrast="20000"/>
                    </a14:imgEffect>
                  </a14:imgLayer>
                </a14:imgProps>
              </a:ext>
            </a:extLst>
          </a:blip>
          <a:srcRect/>
          <a:tile tx="0" ty="0" sx="100000" sy="100000" flip="none" algn="tl"/>
        </a:blipFill>
        <a:effectLst/>
      </p:bgPr>
    </p:bg>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4AA750EF-4674-FCF0-4591-6BDA9CE60F06}"/>
              </a:ext>
            </a:extLst>
          </p:cNvPr>
          <p:cNvSpPr/>
          <p:nvPr/>
        </p:nvSpPr>
        <p:spPr>
          <a:xfrm rot="-480000">
            <a:off x="526835" y="929742"/>
            <a:ext cx="3392129" cy="4454013"/>
          </a:xfrm>
          <a:custGeom>
            <a:avLst/>
            <a:gdLst>
              <a:gd name="connsiteX0" fmla="*/ 2146108 w 3618271"/>
              <a:gd name="connsiteY0" fmla="*/ 0 h 4955458"/>
              <a:gd name="connsiteX1" fmla="*/ 3618271 w 3618271"/>
              <a:gd name="connsiteY1" fmla="*/ 0 h 4955458"/>
              <a:gd name="connsiteX2" fmla="*/ 3618271 w 3618271"/>
              <a:gd name="connsiteY2" fmla="*/ 2106926 h 4955458"/>
              <a:gd name="connsiteX3" fmla="*/ 3618271 w 3618271"/>
              <a:gd name="connsiteY3" fmla="*/ 4955458 h 4955458"/>
              <a:gd name="connsiteX4" fmla="*/ 1472163 w 3618271"/>
              <a:gd name="connsiteY4" fmla="*/ 4955458 h 4955458"/>
              <a:gd name="connsiteX5" fmla="*/ 0 w 3618271"/>
              <a:gd name="connsiteY5" fmla="*/ 4955458 h 4955458"/>
              <a:gd name="connsiteX6" fmla="*/ 0 w 3618271"/>
              <a:gd name="connsiteY6" fmla="*/ 2848530 h 4955458"/>
              <a:gd name="connsiteX7" fmla="*/ 0 w 3618271"/>
              <a:gd name="connsiteY7" fmla="*/ 2848529 h 4955458"/>
              <a:gd name="connsiteX8" fmla="*/ 0 w 3618271"/>
              <a:gd name="connsiteY8" fmla="*/ 1 h 4955458"/>
              <a:gd name="connsiteX9" fmla="*/ 2146107 w 3618271"/>
              <a:gd name="connsiteY9" fmla="*/ 1 h 4955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18271" h="4955458">
                <a:moveTo>
                  <a:pt x="2146108" y="0"/>
                </a:moveTo>
                <a:lnTo>
                  <a:pt x="3618271" y="0"/>
                </a:lnTo>
                <a:lnTo>
                  <a:pt x="3618271" y="2106926"/>
                </a:lnTo>
                <a:lnTo>
                  <a:pt x="3618271" y="4955458"/>
                </a:lnTo>
                <a:lnTo>
                  <a:pt x="1472163" y="4955458"/>
                </a:lnTo>
                <a:lnTo>
                  <a:pt x="0" y="4955458"/>
                </a:lnTo>
                <a:lnTo>
                  <a:pt x="0" y="2848530"/>
                </a:lnTo>
                <a:lnTo>
                  <a:pt x="0" y="2848529"/>
                </a:lnTo>
                <a:lnTo>
                  <a:pt x="0" y="1"/>
                </a:lnTo>
                <a:lnTo>
                  <a:pt x="2146107" y="1"/>
                </a:lnTo>
                <a:close/>
              </a:path>
            </a:pathLst>
          </a:custGeom>
          <a:blipFill dpi="0" rotWithShape="1">
            <a:blip r:embed="rId4"/>
            <a:srcRect/>
            <a:stretch>
              <a:fillRect/>
            </a:stretch>
          </a:blipFill>
          <a:effectLst>
            <a:outerShdw blurRad="50800" dist="38100" dir="2700000" algn="tl"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sp>
        <p:nvSpPr>
          <p:cNvPr id="3" name="Freeform: Shape 2">
            <a:extLst>
              <a:ext uri="{FF2B5EF4-FFF2-40B4-BE49-F238E27FC236}">
                <a16:creationId xmlns:a16="http://schemas.microsoft.com/office/drawing/2014/main" id="{C138FB68-90A1-46B7-46E2-385CBBF95CF1}"/>
              </a:ext>
            </a:extLst>
          </p:cNvPr>
          <p:cNvSpPr/>
          <p:nvPr/>
        </p:nvSpPr>
        <p:spPr>
          <a:xfrm rot="-480000">
            <a:off x="437971" y="1015212"/>
            <a:ext cx="2517057" cy="2949679"/>
          </a:xfrm>
          <a:custGeom>
            <a:avLst/>
            <a:gdLst>
              <a:gd name="connsiteX0" fmla="*/ 0 w 2146108"/>
              <a:gd name="connsiteY0" fmla="*/ 0 h 2848529"/>
              <a:gd name="connsiteX1" fmla="*/ 2146108 w 2146108"/>
              <a:gd name="connsiteY1" fmla="*/ 0 h 2848529"/>
              <a:gd name="connsiteX2" fmla="*/ 2026003 w 2146108"/>
              <a:gd name="connsiteY2" fmla="*/ 87574 h 2848529"/>
              <a:gd name="connsiteX3" fmla="*/ 601717 w 2146108"/>
              <a:gd name="connsiteY3" fmla="*/ 1704482 h 2848529"/>
              <a:gd name="connsiteX4" fmla="*/ 119051 w 2146108"/>
              <a:gd name="connsiteY4" fmla="*/ 2577686 h 2848529"/>
              <a:gd name="connsiteX5" fmla="*/ 0 w 2146108"/>
              <a:gd name="connsiteY5" fmla="*/ 2848529 h 2848529"/>
              <a:gd name="connsiteX6" fmla="*/ 0 w 2146108"/>
              <a:gd name="connsiteY6" fmla="*/ 0 h 2848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46108" h="2848529">
                <a:moveTo>
                  <a:pt x="0" y="0"/>
                </a:moveTo>
                <a:lnTo>
                  <a:pt x="2146108" y="0"/>
                </a:lnTo>
                <a:lnTo>
                  <a:pt x="2026003" y="87574"/>
                </a:lnTo>
                <a:cubicBezTo>
                  <a:pt x="1541633" y="464646"/>
                  <a:pt x="1038010" y="1023215"/>
                  <a:pt x="601717" y="1704482"/>
                </a:cubicBezTo>
                <a:cubicBezTo>
                  <a:pt x="414735" y="1996454"/>
                  <a:pt x="253395" y="2290231"/>
                  <a:pt x="119051" y="2577686"/>
                </a:cubicBezTo>
                <a:lnTo>
                  <a:pt x="0" y="2848529"/>
                </a:lnTo>
                <a:lnTo>
                  <a:pt x="0" y="0"/>
                </a:lnTo>
                <a:close/>
              </a:path>
            </a:pathLst>
          </a:custGeom>
          <a:blipFill dpi="0" rotWithShape="1">
            <a:blip r:embed="rId5"/>
            <a:srcRect/>
            <a:stretch>
              <a:fillRect/>
            </a:stretch>
          </a:blipFill>
          <a:effectLst>
            <a:outerShdw blurRad="50800" dist="38100" dir="2700000" algn="tl"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4" name="Freeform: Shape 3">
            <a:extLst>
              <a:ext uri="{FF2B5EF4-FFF2-40B4-BE49-F238E27FC236}">
                <a16:creationId xmlns:a16="http://schemas.microsoft.com/office/drawing/2014/main" id="{C7605135-1E06-3700-CB7A-E7C7519FA872}"/>
              </a:ext>
            </a:extLst>
          </p:cNvPr>
          <p:cNvSpPr/>
          <p:nvPr/>
        </p:nvSpPr>
        <p:spPr>
          <a:xfrm rot="-480000">
            <a:off x="411903" y="1048424"/>
            <a:ext cx="2123767" cy="2713704"/>
          </a:xfrm>
          <a:custGeom>
            <a:avLst/>
            <a:gdLst>
              <a:gd name="connsiteX0" fmla="*/ 0 w 2146108"/>
              <a:gd name="connsiteY0" fmla="*/ 0 h 2848529"/>
              <a:gd name="connsiteX1" fmla="*/ 2146108 w 2146108"/>
              <a:gd name="connsiteY1" fmla="*/ 0 h 2848529"/>
              <a:gd name="connsiteX2" fmla="*/ 2026003 w 2146108"/>
              <a:gd name="connsiteY2" fmla="*/ 87574 h 2848529"/>
              <a:gd name="connsiteX3" fmla="*/ 601717 w 2146108"/>
              <a:gd name="connsiteY3" fmla="*/ 1704482 h 2848529"/>
              <a:gd name="connsiteX4" fmla="*/ 119051 w 2146108"/>
              <a:gd name="connsiteY4" fmla="*/ 2577686 h 2848529"/>
              <a:gd name="connsiteX5" fmla="*/ 0 w 2146108"/>
              <a:gd name="connsiteY5" fmla="*/ 2848529 h 2848529"/>
              <a:gd name="connsiteX6" fmla="*/ 0 w 2146108"/>
              <a:gd name="connsiteY6" fmla="*/ 0 h 2848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46108" h="2848529">
                <a:moveTo>
                  <a:pt x="0" y="0"/>
                </a:moveTo>
                <a:lnTo>
                  <a:pt x="2146108" y="0"/>
                </a:lnTo>
                <a:lnTo>
                  <a:pt x="2026003" y="87574"/>
                </a:lnTo>
                <a:cubicBezTo>
                  <a:pt x="1541633" y="464646"/>
                  <a:pt x="1038010" y="1023215"/>
                  <a:pt x="601717" y="1704482"/>
                </a:cubicBezTo>
                <a:cubicBezTo>
                  <a:pt x="414735" y="1996454"/>
                  <a:pt x="253395" y="2290231"/>
                  <a:pt x="119051" y="2577686"/>
                </a:cubicBezTo>
                <a:lnTo>
                  <a:pt x="0" y="2848529"/>
                </a:lnTo>
                <a:lnTo>
                  <a:pt x="0" y="0"/>
                </a:lnTo>
                <a:close/>
              </a:path>
            </a:pathLst>
          </a:custGeom>
          <a:gradFill>
            <a:gsLst>
              <a:gs pos="100000">
                <a:srgbClr val="C00000"/>
              </a:gs>
              <a:gs pos="100000">
                <a:schemeClr val="accent1">
                  <a:lumMod val="45000"/>
                  <a:lumOff val="55000"/>
                </a:schemeClr>
              </a:gs>
              <a:gs pos="100000">
                <a:schemeClr val="accent1">
                  <a:lumMod val="45000"/>
                  <a:lumOff val="55000"/>
                </a:schemeClr>
              </a:gs>
              <a:gs pos="11000">
                <a:schemeClr val="accent1">
                  <a:lumMod val="30000"/>
                  <a:lumOff val="70000"/>
                </a:schemeClr>
              </a:gs>
            </a:gsLst>
            <a:lin ang="5400000" scaled="1"/>
          </a:gradFill>
          <a:effectLst>
            <a:outerShdw blurRad="50800" dist="38100" dir="2700000" algn="tl"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5" name="Rectangle: Diagonal Corners Rounded 4">
            <a:extLst>
              <a:ext uri="{FF2B5EF4-FFF2-40B4-BE49-F238E27FC236}">
                <a16:creationId xmlns:a16="http://schemas.microsoft.com/office/drawing/2014/main" id="{0833093F-412F-E44D-9C75-369B65D30CE8}"/>
              </a:ext>
            </a:extLst>
          </p:cNvPr>
          <p:cNvSpPr/>
          <p:nvPr/>
        </p:nvSpPr>
        <p:spPr>
          <a:xfrm rot="-480000">
            <a:off x="976682" y="1061353"/>
            <a:ext cx="2517056" cy="4208206"/>
          </a:xfrm>
          <a:prstGeom prst="round2DiagRect">
            <a:avLst/>
          </a:prstGeom>
          <a:noFill/>
          <a:effectLst>
            <a:outerShdw blurRad="50800" dist="38100" dir="2700000" algn="tl"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Diagonal Corners Rounded 5">
            <a:extLst>
              <a:ext uri="{FF2B5EF4-FFF2-40B4-BE49-F238E27FC236}">
                <a16:creationId xmlns:a16="http://schemas.microsoft.com/office/drawing/2014/main" id="{B937C05F-FED3-3430-8843-B22EEF1E76A2}"/>
              </a:ext>
            </a:extLst>
          </p:cNvPr>
          <p:cNvSpPr/>
          <p:nvPr/>
        </p:nvSpPr>
        <p:spPr>
          <a:xfrm rot="-480000">
            <a:off x="1168412" y="1181330"/>
            <a:ext cx="2133599" cy="3903406"/>
          </a:xfrm>
          <a:prstGeom prst="round2DiagRect">
            <a:avLst/>
          </a:prstGeom>
          <a:blipFill dpi="0" rotWithShape="1">
            <a:blip r:embed="rId6"/>
            <a:srcRect/>
            <a:stretch>
              <a:fillRect l="-21147" r="-21147"/>
            </a:stretch>
          </a:blipFill>
          <a:ln>
            <a:noFill/>
          </a:ln>
          <a:effectLst>
            <a:outerShdw blurRad="50800" dist="38100" dir="2700000" algn="tl"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Freeform: Shape 6">
            <a:extLst>
              <a:ext uri="{FF2B5EF4-FFF2-40B4-BE49-F238E27FC236}">
                <a16:creationId xmlns:a16="http://schemas.microsoft.com/office/drawing/2014/main" id="{8A444452-1425-92AF-FD2B-F9BE5BFABFF1}"/>
              </a:ext>
            </a:extLst>
          </p:cNvPr>
          <p:cNvSpPr/>
          <p:nvPr/>
        </p:nvSpPr>
        <p:spPr>
          <a:xfrm rot="-480000">
            <a:off x="1685921" y="2380635"/>
            <a:ext cx="2349908" cy="2925096"/>
          </a:xfrm>
          <a:custGeom>
            <a:avLst/>
            <a:gdLst>
              <a:gd name="connsiteX0" fmla="*/ 2146108 w 2146108"/>
              <a:gd name="connsiteY0" fmla="*/ 0 h 2848532"/>
              <a:gd name="connsiteX1" fmla="*/ 2146108 w 2146108"/>
              <a:gd name="connsiteY1" fmla="*/ 2848532 h 2848532"/>
              <a:gd name="connsiteX2" fmla="*/ 0 w 2146108"/>
              <a:gd name="connsiteY2" fmla="*/ 2848532 h 2848532"/>
              <a:gd name="connsiteX3" fmla="*/ 120102 w 2146108"/>
              <a:gd name="connsiteY3" fmla="*/ 2760959 h 2848532"/>
              <a:gd name="connsiteX4" fmla="*/ 1544389 w 2146108"/>
              <a:gd name="connsiteY4" fmla="*/ 1144051 h 2848532"/>
              <a:gd name="connsiteX5" fmla="*/ 2027055 w 2146108"/>
              <a:gd name="connsiteY5" fmla="*/ 270847 h 2848532"/>
              <a:gd name="connsiteX6" fmla="*/ 2146108 w 2146108"/>
              <a:gd name="connsiteY6" fmla="*/ 0 h 2848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46108" h="2848532">
                <a:moveTo>
                  <a:pt x="2146108" y="0"/>
                </a:moveTo>
                <a:lnTo>
                  <a:pt x="2146108" y="2848532"/>
                </a:lnTo>
                <a:lnTo>
                  <a:pt x="0" y="2848532"/>
                </a:lnTo>
                <a:lnTo>
                  <a:pt x="120102" y="2760959"/>
                </a:lnTo>
                <a:cubicBezTo>
                  <a:pt x="604473" y="2383887"/>
                  <a:pt x="1108096" y="1825318"/>
                  <a:pt x="1544389" y="1144051"/>
                </a:cubicBezTo>
                <a:cubicBezTo>
                  <a:pt x="1731372" y="852080"/>
                  <a:pt x="1892712" y="558303"/>
                  <a:pt x="2027055" y="270847"/>
                </a:cubicBezTo>
                <a:lnTo>
                  <a:pt x="2146108" y="0"/>
                </a:lnTo>
                <a:close/>
              </a:path>
            </a:pathLst>
          </a:custGeom>
          <a:blipFill dpi="0" rotWithShape="1">
            <a:blip r:embed="rId5"/>
            <a:srcRect/>
            <a:stretch>
              <a:fillRect/>
            </a:stretch>
          </a:blipFill>
          <a:effectLst>
            <a:outerShdw blurRad="50800" dist="38100" dir="2700000" algn="tl"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8" name="Freeform: Shape 7">
            <a:extLst>
              <a:ext uri="{FF2B5EF4-FFF2-40B4-BE49-F238E27FC236}">
                <a16:creationId xmlns:a16="http://schemas.microsoft.com/office/drawing/2014/main" id="{BF0BABE3-0C06-6094-F5DB-87EE314D2C75}"/>
              </a:ext>
            </a:extLst>
          </p:cNvPr>
          <p:cNvSpPr/>
          <p:nvPr/>
        </p:nvSpPr>
        <p:spPr>
          <a:xfrm rot="-480000">
            <a:off x="2086288" y="2618061"/>
            <a:ext cx="1956618" cy="2684206"/>
          </a:xfrm>
          <a:custGeom>
            <a:avLst/>
            <a:gdLst>
              <a:gd name="connsiteX0" fmla="*/ 2146108 w 2146108"/>
              <a:gd name="connsiteY0" fmla="*/ 0 h 2848532"/>
              <a:gd name="connsiteX1" fmla="*/ 2146108 w 2146108"/>
              <a:gd name="connsiteY1" fmla="*/ 2848532 h 2848532"/>
              <a:gd name="connsiteX2" fmla="*/ 0 w 2146108"/>
              <a:gd name="connsiteY2" fmla="*/ 2848532 h 2848532"/>
              <a:gd name="connsiteX3" fmla="*/ 120102 w 2146108"/>
              <a:gd name="connsiteY3" fmla="*/ 2760959 h 2848532"/>
              <a:gd name="connsiteX4" fmla="*/ 1544389 w 2146108"/>
              <a:gd name="connsiteY4" fmla="*/ 1144051 h 2848532"/>
              <a:gd name="connsiteX5" fmla="*/ 2027055 w 2146108"/>
              <a:gd name="connsiteY5" fmla="*/ 270847 h 2848532"/>
              <a:gd name="connsiteX6" fmla="*/ 2146108 w 2146108"/>
              <a:gd name="connsiteY6" fmla="*/ 0 h 2848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46108" h="2848532">
                <a:moveTo>
                  <a:pt x="2146108" y="0"/>
                </a:moveTo>
                <a:lnTo>
                  <a:pt x="2146108" y="2848532"/>
                </a:lnTo>
                <a:lnTo>
                  <a:pt x="0" y="2848532"/>
                </a:lnTo>
                <a:lnTo>
                  <a:pt x="120102" y="2760959"/>
                </a:lnTo>
                <a:cubicBezTo>
                  <a:pt x="604473" y="2383887"/>
                  <a:pt x="1108096" y="1825318"/>
                  <a:pt x="1544389" y="1144051"/>
                </a:cubicBezTo>
                <a:cubicBezTo>
                  <a:pt x="1731372" y="852080"/>
                  <a:pt x="1892712" y="558303"/>
                  <a:pt x="2027055" y="270847"/>
                </a:cubicBezTo>
                <a:lnTo>
                  <a:pt x="2146108" y="0"/>
                </a:lnTo>
                <a:close/>
              </a:path>
            </a:pathLst>
          </a:custGeom>
          <a:gradFill>
            <a:gsLst>
              <a:gs pos="100000">
                <a:srgbClr val="C00000"/>
              </a:gs>
              <a:gs pos="100000">
                <a:schemeClr val="accent1">
                  <a:lumMod val="45000"/>
                  <a:lumOff val="55000"/>
                </a:schemeClr>
              </a:gs>
              <a:gs pos="100000">
                <a:schemeClr val="accent1">
                  <a:lumMod val="45000"/>
                  <a:lumOff val="55000"/>
                </a:schemeClr>
              </a:gs>
              <a:gs pos="30000">
                <a:schemeClr val="accent1">
                  <a:lumMod val="30000"/>
                  <a:lumOff val="70000"/>
                </a:schemeClr>
              </a:gs>
            </a:gsLst>
            <a:lin ang="5400000" scaled="1"/>
          </a:gradFill>
          <a:effectLst>
            <a:outerShdw blurRad="50800" dist="38100" dir="2700000" algn="tl"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9" name="Rectangle 8">
            <a:extLst>
              <a:ext uri="{FF2B5EF4-FFF2-40B4-BE49-F238E27FC236}">
                <a16:creationId xmlns:a16="http://schemas.microsoft.com/office/drawing/2014/main" id="{1816982D-25D0-393E-DCEB-961179EB8CB8}"/>
              </a:ext>
            </a:extLst>
          </p:cNvPr>
          <p:cNvSpPr/>
          <p:nvPr/>
        </p:nvSpPr>
        <p:spPr>
          <a:xfrm>
            <a:off x="4403316" y="0"/>
            <a:ext cx="211074" cy="68580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11" name="TextBox 10">
            <a:extLst>
              <a:ext uri="{FF2B5EF4-FFF2-40B4-BE49-F238E27FC236}">
                <a16:creationId xmlns:a16="http://schemas.microsoft.com/office/drawing/2014/main" id="{E03E5974-4659-4E2D-8352-0DF98BF1187D}"/>
              </a:ext>
            </a:extLst>
          </p:cNvPr>
          <p:cNvSpPr txBox="1"/>
          <p:nvPr/>
        </p:nvSpPr>
        <p:spPr>
          <a:xfrm>
            <a:off x="3620604" y="5598129"/>
            <a:ext cx="1776498" cy="1631216"/>
          </a:xfrm>
          <a:prstGeom prst="rect">
            <a:avLst/>
          </a:prstGeom>
          <a:noFill/>
        </p:spPr>
        <p:txBody>
          <a:bodyPr wrap="square">
            <a:spAutoFit/>
          </a:bodyPr>
          <a:lstStyle/>
          <a:p>
            <a:r>
              <a:rPr lang="en-IN" sz="10000" dirty="0">
                <a:blipFill>
                  <a:blip r:embed="rId7">
                    <a:extLst>
                      <a:ext uri="{837473B0-CC2E-450A-ABE3-18F120FF3D39}">
                        <a1611:picAttrSrcUrl xmlns:a1611="http://schemas.microsoft.com/office/drawing/2016/11/main" r:id="rId8"/>
                      </a:ext>
                    </a:extLst>
                  </a:blip>
                  <a:stretch>
                    <a:fillRect l="-37616" t="-368" r="-55128" b="368"/>
                  </a:stretch>
                </a:blipFill>
              </a:rPr>
              <a:t>0 8</a:t>
            </a:r>
          </a:p>
        </p:txBody>
      </p:sp>
      <p:sp>
        <p:nvSpPr>
          <p:cNvPr id="13" name="TextBox 12">
            <a:extLst>
              <a:ext uri="{FF2B5EF4-FFF2-40B4-BE49-F238E27FC236}">
                <a16:creationId xmlns:a16="http://schemas.microsoft.com/office/drawing/2014/main" id="{74B6F5C8-2385-C66E-EED7-59153501A409}"/>
              </a:ext>
            </a:extLst>
          </p:cNvPr>
          <p:cNvSpPr txBox="1"/>
          <p:nvPr/>
        </p:nvSpPr>
        <p:spPr>
          <a:xfrm>
            <a:off x="6874227" y="269636"/>
            <a:ext cx="3545913" cy="584775"/>
          </a:xfrm>
          <a:prstGeom prst="rect">
            <a:avLst/>
          </a:prstGeom>
          <a:noFill/>
        </p:spPr>
        <p:txBody>
          <a:bodyPr wrap="square">
            <a:spAutoFit/>
          </a:bodyPr>
          <a:lstStyle/>
          <a:p>
            <a:r>
              <a:rPr lang="en-IN" sz="3200" b="1" dirty="0">
                <a:solidFill>
                  <a:schemeClr val="bg1">
                    <a:lumMod val="85000"/>
                  </a:schemeClr>
                </a:solidFill>
                <a:effectLst>
                  <a:outerShdw blurRad="50800" dist="50800" dir="5400000" algn="ctr" rotWithShape="0">
                    <a:srgbClr val="000000">
                      <a:alpha val="62000"/>
                    </a:srgbClr>
                  </a:outerShdw>
                </a:effectLst>
                <a:latin typeface="Arial" panose="020B0604020202020204" pitchFamily="34" charset="0"/>
                <a:cs typeface="Arial" panose="020B0604020202020204" pitchFamily="34" charset="0"/>
              </a:rPr>
              <a:t>Top Partnerships </a:t>
            </a:r>
          </a:p>
        </p:txBody>
      </p:sp>
      <p:sp>
        <p:nvSpPr>
          <p:cNvPr id="15" name="TextBox 14">
            <a:extLst>
              <a:ext uri="{FF2B5EF4-FFF2-40B4-BE49-F238E27FC236}">
                <a16:creationId xmlns:a16="http://schemas.microsoft.com/office/drawing/2014/main" id="{F8557725-07BD-A8DE-1FB0-246F504EAE1D}"/>
              </a:ext>
            </a:extLst>
          </p:cNvPr>
          <p:cNvSpPr txBox="1"/>
          <p:nvPr/>
        </p:nvSpPr>
        <p:spPr>
          <a:xfrm>
            <a:off x="4995110" y="1051854"/>
            <a:ext cx="6094324" cy="646331"/>
          </a:xfrm>
          <a:prstGeom prst="rect">
            <a:avLst/>
          </a:prstGeom>
          <a:noFill/>
        </p:spPr>
        <p:txBody>
          <a:bodyPr wrap="square">
            <a:spAutoFit/>
          </a:bodyPr>
          <a:lstStyle/>
          <a:p>
            <a:r>
              <a:rPr lang="en-US" b="1" dirty="0">
                <a:solidFill>
                  <a:schemeClr val="bg1"/>
                </a:solidFill>
                <a:effectLst>
                  <a:outerShdw blurRad="50800" dist="50800" dir="5400000" algn="ctr" rotWithShape="0">
                    <a:srgbClr val="000000">
                      <a:alpha val="63000"/>
                    </a:srgbClr>
                  </a:outerShdw>
                </a:effectLst>
                <a:latin typeface="Arial" panose="020B0604020202020204" pitchFamily="34" charset="0"/>
                <a:cs typeface="Arial" panose="020B0604020202020204" pitchFamily="34" charset="0"/>
              </a:rPr>
              <a:t>Determine the highest batting partnership for a particular team in a specific match.</a:t>
            </a:r>
            <a:endParaRPr lang="en-IN" b="1" dirty="0">
              <a:solidFill>
                <a:schemeClr val="bg1"/>
              </a:solidFill>
              <a:effectLst>
                <a:outerShdw blurRad="50800" dist="50800" dir="5400000" algn="ctr" rotWithShape="0">
                  <a:srgbClr val="000000">
                    <a:alpha val="63000"/>
                  </a:srgbClr>
                </a:outerShdw>
              </a:effectLst>
              <a:latin typeface="Arial" panose="020B0604020202020204" pitchFamily="34" charset="0"/>
              <a:cs typeface="Arial" panose="020B0604020202020204" pitchFamily="34" charset="0"/>
            </a:endParaRPr>
          </a:p>
        </p:txBody>
      </p:sp>
      <p:pic>
        <p:nvPicPr>
          <p:cNvPr id="17" name="Picture 16">
            <a:extLst>
              <a:ext uri="{FF2B5EF4-FFF2-40B4-BE49-F238E27FC236}">
                <a16:creationId xmlns:a16="http://schemas.microsoft.com/office/drawing/2014/main" id="{DCFB337A-64EA-67E4-2FC0-BF69A885BCE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995110" y="1713063"/>
            <a:ext cx="6858957" cy="1086002"/>
          </a:xfrm>
          <a:prstGeom prst="rect">
            <a:avLst/>
          </a:prstGeom>
        </p:spPr>
      </p:pic>
      <p:sp>
        <p:nvSpPr>
          <p:cNvPr id="19" name="TextBox 18">
            <a:extLst>
              <a:ext uri="{FF2B5EF4-FFF2-40B4-BE49-F238E27FC236}">
                <a16:creationId xmlns:a16="http://schemas.microsoft.com/office/drawing/2014/main" id="{EBFC238C-6280-C8B3-7843-12E69D23F0D2}"/>
              </a:ext>
            </a:extLst>
          </p:cNvPr>
          <p:cNvSpPr txBox="1"/>
          <p:nvPr/>
        </p:nvSpPr>
        <p:spPr>
          <a:xfrm>
            <a:off x="5353112" y="3133033"/>
            <a:ext cx="1893035" cy="369332"/>
          </a:xfrm>
          <a:prstGeom prst="rect">
            <a:avLst/>
          </a:prstGeom>
          <a:noFill/>
        </p:spPr>
        <p:txBody>
          <a:bodyPr wrap="square">
            <a:spAutoFit/>
          </a:bodyPr>
          <a:lstStyle/>
          <a:p>
            <a:r>
              <a:rPr lang="en-US" b="1" dirty="0">
                <a:solidFill>
                  <a:schemeClr val="bg1"/>
                </a:solidFill>
                <a:effectLst>
                  <a:outerShdw blurRad="50800" dist="50800" dir="5400000" algn="ctr" rotWithShape="0">
                    <a:srgbClr val="000000">
                      <a:alpha val="61000"/>
                    </a:srgbClr>
                  </a:outerShdw>
                </a:effectLst>
                <a:latin typeface="Arial" panose="020B0604020202020204" pitchFamily="34" charset="0"/>
                <a:ea typeface="Montserrat Classic"/>
                <a:cs typeface="Arial" panose="020B0604020202020204" pitchFamily="34" charset="0"/>
                <a:sym typeface="Montserrat Classic"/>
              </a:rPr>
              <a:t>D</a:t>
            </a:r>
            <a:r>
              <a:rPr lang="en-US" sz="1800" b="1" dirty="0">
                <a:solidFill>
                  <a:schemeClr val="bg1"/>
                </a:solidFill>
                <a:effectLst>
                  <a:outerShdw blurRad="50800" dist="50800" dir="5400000" algn="ctr" rotWithShape="0">
                    <a:srgbClr val="000000">
                      <a:alpha val="61000"/>
                    </a:srgbClr>
                  </a:outerShdw>
                </a:effectLst>
                <a:latin typeface="Arial" panose="020B0604020202020204" pitchFamily="34" charset="0"/>
                <a:ea typeface="Montserrat Classic"/>
                <a:cs typeface="Arial" panose="020B0604020202020204" pitchFamily="34" charset="0"/>
                <a:sym typeface="Montserrat Classic"/>
              </a:rPr>
              <a:t>efinition :</a:t>
            </a:r>
            <a:endParaRPr lang="en-IN" dirty="0">
              <a:latin typeface="Arial" panose="020B0604020202020204" pitchFamily="34" charset="0"/>
              <a:cs typeface="Arial" panose="020B0604020202020204" pitchFamily="34" charset="0"/>
            </a:endParaRPr>
          </a:p>
        </p:txBody>
      </p:sp>
      <p:sp>
        <p:nvSpPr>
          <p:cNvPr id="21" name="TextBox 20">
            <a:extLst>
              <a:ext uri="{FF2B5EF4-FFF2-40B4-BE49-F238E27FC236}">
                <a16:creationId xmlns:a16="http://schemas.microsoft.com/office/drawing/2014/main" id="{85C3B934-9911-546A-F7B1-023CD84C0FB7}"/>
              </a:ext>
            </a:extLst>
          </p:cNvPr>
          <p:cNvSpPr txBox="1"/>
          <p:nvPr/>
        </p:nvSpPr>
        <p:spPr>
          <a:xfrm>
            <a:off x="5353112" y="3630916"/>
            <a:ext cx="2931606" cy="3139321"/>
          </a:xfrm>
          <a:prstGeom prst="rect">
            <a:avLst/>
          </a:prstGeom>
          <a:noFill/>
        </p:spPr>
        <p:txBody>
          <a:bodyPr wrap="square">
            <a:spAutoFit/>
          </a:bodyPr>
          <a:lstStyle/>
          <a:p>
            <a:pPr algn="just"/>
            <a:r>
              <a:rPr lang="en-US" b="1" dirty="0">
                <a:solidFill>
                  <a:schemeClr val="bg1"/>
                </a:solidFill>
                <a:effectLst>
                  <a:outerShdw blurRad="50800" dist="50800" dir="5400000" algn="ctr" rotWithShape="0">
                    <a:srgbClr val="000000">
                      <a:alpha val="63000"/>
                    </a:srgbClr>
                  </a:outerShdw>
                </a:effectLst>
                <a:latin typeface="Arial" panose="020B0604020202020204" pitchFamily="34" charset="0"/>
                <a:cs typeface="Arial" panose="020B0604020202020204" pitchFamily="34" charset="0"/>
              </a:rPr>
              <a:t>This SQL query selects the highest partnership (maximum runs) for each match and team innings from the mytable table. It groups the results by </a:t>
            </a:r>
            <a:r>
              <a:rPr lang="en-US" b="1" dirty="0" err="1">
                <a:solidFill>
                  <a:schemeClr val="bg1"/>
                </a:solidFill>
                <a:effectLst>
                  <a:outerShdw blurRad="50800" dist="50800" dir="5400000" algn="ctr" rotWithShape="0">
                    <a:srgbClr val="000000">
                      <a:alpha val="63000"/>
                    </a:srgbClr>
                  </a:outerShdw>
                </a:effectLst>
                <a:latin typeface="Arial" panose="020B0604020202020204" pitchFamily="34" charset="0"/>
                <a:cs typeface="Arial" panose="020B0604020202020204" pitchFamily="34" charset="0"/>
              </a:rPr>
              <a:t>matchh</a:t>
            </a:r>
            <a:r>
              <a:rPr lang="en-US" b="1" dirty="0">
                <a:solidFill>
                  <a:schemeClr val="bg1"/>
                </a:solidFill>
                <a:effectLst>
                  <a:outerShdw blurRad="50800" dist="50800" dir="5400000" algn="ctr" rotWithShape="0">
                    <a:srgbClr val="000000">
                      <a:alpha val="63000"/>
                    </a:srgbClr>
                  </a:outerShdw>
                </a:effectLst>
                <a:latin typeface="Arial" panose="020B0604020202020204" pitchFamily="34" charset="0"/>
                <a:cs typeface="Arial" panose="020B0604020202020204" pitchFamily="34" charset="0"/>
              </a:rPr>
              <a:t> and </a:t>
            </a:r>
            <a:r>
              <a:rPr lang="en-US" b="1" dirty="0" err="1">
                <a:solidFill>
                  <a:schemeClr val="bg1"/>
                </a:solidFill>
                <a:effectLst>
                  <a:outerShdw blurRad="50800" dist="50800" dir="5400000" algn="ctr" rotWithShape="0">
                    <a:srgbClr val="000000">
                      <a:alpha val="63000"/>
                    </a:srgbClr>
                  </a:outerShdw>
                </a:effectLst>
                <a:latin typeface="Arial" panose="020B0604020202020204" pitchFamily="34" charset="0"/>
                <a:cs typeface="Arial" panose="020B0604020202020204" pitchFamily="34" charset="0"/>
              </a:rPr>
              <a:t>teamInnings</a:t>
            </a:r>
            <a:r>
              <a:rPr lang="en-US" b="1" dirty="0">
                <a:solidFill>
                  <a:schemeClr val="bg1"/>
                </a:solidFill>
                <a:effectLst>
                  <a:outerShdw blurRad="50800" dist="50800" dir="5400000" algn="ctr" rotWithShape="0">
                    <a:srgbClr val="000000">
                      <a:alpha val="63000"/>
                    </a:srgbClr>
                  </a:outerShdw>
                </a:effectLst>
                <a:latin typeface="Arial" panose="020B0604020202020204" pitchFamily="34" charset="0"/>
                <a:cs typeface="Arial" panose="020B0604020202020204" pitchFamily="34" charset="0"/>
              </a:rPr>
              <a:t>, showing only the highest partnership for the top result due to the LIMIT 1. </a:t>
            </a:r>
            <a:endParaRPr lang="en-IN" b="1" dirty="0">
              <a:solidFill>
                <a:schemeClr val="bg1"/>
              </a:solidFill>
              <a:effectLst>
                <a:outerShdw blurRad="50800" dist="50800" dir="5400000" algn="ctr" rotWithShape="0">
                  <a:srgbClr val="000000">
                    <a:alpha val="63000"/>
                  </a:srgbClr>
                </a:outerShdw>
              </a:effectLst>
              <a:latin typeface="Arial" panose="020B0604020202020204" pitchFamily="34" charset="0"/>
              <a:cs typeface="Arial" panose="020B0604020202020204" pitchFamily="34" charset="0"/>
            </a:endParaRPr>
          </a:p>
        </p:txBody>
      </p:sp>
      <p:sp>
        <p:nvSpPr>
          <p:cNvPr id="23" name="TextBox 22">
            <a:extLst>
              <a:ext uri="{FF2B5EF4-FFF2-40B4-BE49-F238E27FC236}">
                <a16:creationId xmlns:a16="http://schemas.microsoft.com/office/drawing/2014/main" id="{4C92B0AD-6AE7-B973-0B0F-BD040F87C306}"/>
              </a:ext>
            </a:extLst>
          </p:cNvPr>
          <p:cNvSpPr txBox="1"/>
          <p:nvPr/>
        </p:nvSpPr>
        <p:spPr>
          <a:xfrm>
            <a:off x="9397722" y="3156748"/>
            <a:ext cx="1424353" cy="369332"/>
          </a:xfrm>
          <a:prstGeom prst="rect">
            <a:avLst/>
          </a:prstGeom>
          <a:noFill/>
        </p:spPr>
        <p:txBody>
          <a:bodyPr wrap="square">
            <a:spAutoFit/>
          </a:bodyPr>
          <a:lstStyle/>
          <a:p>
            <a:r>
              <a:rPr lang="en-IN" b="1" dirty="0">
                <a:solidFill>
                  <a:schemeClr val="bg1"/>
                </a:solidFill>
                <a:effectLst>
                  <a:outerShdw blurRad="50800" dist="50800" dir="5400000" algn="ctr" rotWithShape="0">
                    <a:srgbClr val="000000">
                      <a:alpha val="63000"/>
                    </a:srgbClr>
                  </a:outerShdw>
                </a:effectLst>
                <a:latin typeface="Arial" panose="020B0604020202020204" pitchFamily="34" charset="0"/>
                <a:cs typeface="Arial" panose="020B0604020202020204" pitchFamily="34" charset="0"/>
              </a:rPr>
              <a:t>Output </a:t>
            </a:r>
            <a:r>
              <a:rPr lang="en-IN" b="1" dirty="0">
                <a:solidFill>
                  <a:schemeClr val="bg1"/>
                </a:solidFill>
                <a:effectLst>
                  <a:outerShdw blurRad="50800" dist="50800" dir="5400000" algn="ctr" rotWithShape="0">
                    <a:srgbClr val="000000">
                      <a:alpha val="63000"/>
                    </a:srgbClr>
                  </a:outerShdw>
                </a:effectLst>
              </a:rPr>
              <a:t>:</a:t>
            </a:r>
            <a:endParaRPr lang="en-IN" dirty="0"/>
          </a:p>
        </p:txBody>
      </p:sp>
      <p:pic>
        <p:nvPicPr>
          <p:cNvPr id="25" name="Picture 24">
            <a:extLst>
              <a:ext uri="{FF2B5EF4-FFF2-40B4-BE49-F238E27FC236}">
                <a16:creationId xmlns:a16="http://schemas.microsoft.com/office/drawing/2014/main" id="{77DDD5B7-8596-210F-ECC7-A4F275AF570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647183" y="3656881"/>
            <a:ext cx="3527466" cy="780251"/>
          </a:xfrm>
          <a:prstGeom prst="rect">
            <a:avLst/>
          </a:prstGeom>
        </p:spPr>
      </p:pic>
    </p:spTree>
    <p:extLst>
      <p:ext uri="{BB962C8B-B14F-4D97-AF65-F5344CB8AC3E}">
        <p14:creationId xmlns:p14="http://schemas.microsoft.com/office/powerpoint/2010/main" val="111605385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2" decel="10000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0-#ppt_w/2"/>
                                          </p:val>
                                        </p:tav>
                                        <p:tav tm="100000">
                                          <p:val>
                                            <p:strVal val="#ppt_x"/>
                                          </p:val>
                                        </p:tav>
                                      </p:tavLst>
                                    </p:anim>
                                    <p:anim calcmode="lin" valueType="num">
                                      <p:cBhvr additive="base">
                                        <p:cTn id="8" dur="10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12" decel="10000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000" fill="hold"/>
                                        <p:tgtEl>
                                          <p:spTgt spid="3"/>
                                        </p:tgtEl>
                                        <p:attrNameLst>
                                          <p:attrName>ppt_x</p:attrName>
                                        </p:attrNameLst>
                                      </p:cBhvr>
                                      <p:tavLst>
                                        <p:tav tm="0">
                                          <p:val>
                                            <p:strVal val="0-#ppt_w/2"/>
                                          </p:val>
                                        </p:tav>
                                        <p:tav tm="100000">
                                          <p:val>
                                            <p:strVal val="#ppt_x"/>
                                          </p:val>
                                        </p:tav>
                                      </p:tavLst>
                                    </p:anim>
                                    <p:anim calcmode="lin" valueType="num">
                                      <p:cBhvr additive="base">
                                        <p:cTn id="12" dur="1000" fill="hold"/>
                                        <p:tgtEl>
                                          <p:spTgt spid="3"/>
                                        </p:tgtEl>
                                        <p:attrNameLst>
                                          <p:attrName>ppt_y</p:attrName>
                                        </p:attrNameLst>
                                      </p:cBhvr>
                                      <p:tavLst>
                                        <p:tav tm="0">
                                          <p:val>
                                            <p:strVal val="1+#ppt_h/2"/>
                                          </p:val>
                                        </p:tav>
                                        <p:tav tm="100000">
                                          <p:val>
                                            <p:strVal val="#ppt_y"/>
                                          </p:val>
                                        </p:tav>
                                      </p:tavLst>
                                    </p:anim>
                                  </p:childTnLst>
                                </p:cTn>
                              </p:par>
                              <p:par>
                                <p:cTn id="13" presetID="2" presetClass="entr" presetSubtype="12" decel="10000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1000" fill="hold"/>
                                        <p:tgtEl>
                                          <p:spTgt spid="4"/>
                                        </p:tgtEl>
                                        <p:attrNameLst>
                                          <p:attrName>ppt_x</p:attrName>
                                        </p:attrNameLst>
                                      </p:cBhvr>
                                      <p:tavLst>
                                        <p:tav tm="0">
                                          <p:val>
                                            <p:strVal val="0-#ppt_w/2"/>
                                          </p:val>
                                        </p:tav>
                                        <p:tav tm="100000">
                                          <p:val>
                                            <p:strVal val="#ppt_x"/>
                                          </p:val>
                                        </p:tav>
                                      </p:tavLst>
                                    </p:anim>
                                    <p:anim calcmode="lin" valueType="num">
                                      <p:cBhvr additive="base">
                                        <p:cTn id="16" dur="1000" fill="hold"/>
                                        <p:tgtEl>
                                          <p:spTgt spid="4"/>
                                        </p:tgtEl>
                                        <p:attrNameLst>
                                          <p:attrName>ppt_y</p:attrName>
                                        </p:attrNameLst>
                                      </p:cBhvr>
                                      <p:tavLst>
                                        <p:tav tm="0">
                                          <p:val>
                                            <p:strVal val="1+#ppt_h/2"/>
                                          </p:val>
                                        </p:tav>
                                        <p:tav tm="100000">
                                          <p:val>
                                            <p:strVal val="#ppt_y"/>
                                          </p:val>
                                        </p:tav>
                                      </p:tavLst>
                                    </p:anim>
                                  </p:childTnLst>
                                </p:cTn>
                              </p:par>
                              <p:par>
                                <p:cTn id="17" presetID="2" presetClass="entr" presetSubtype="12" decel="10000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1000" fill="hold"/>
                                        <p:tgtEl>
                                          <p:spTgt spid="5"/>
                                        </p:tgtEl>
                                        <p:attrNameLst>
                                          <p:attrName>ppt_x</p:attrName>
                                        </p:attrNameLst>
                                      </p:cBhvr>
                                      <p:tavLst>
                                        <p:tav tm="0">
                                          <p:val>
                                            <p:strVal val="0-#ppt_w/2"/>
                                          </p:val>
                                        </p:tav>
                                        <p:tav tm="100000">
                                          <p:val>
                                            <p:strVal val="#ppt_x"/>
                                          </p:val>
                                        </p:tav>
                                      </p:tavLst>
                                    </p:anim>
                                    <p:anim calcmode="lin" valueType="num">
                                      <p:cBhvr additive="base">
                                        <p:cTn id="20" dur="1000" fill="hold"/>
                                        <p:tgtEl>
                                          <p:spTgt spid="5"/>
                                        </p:tgtEl>
                                        <p:attrNameLst>
                                          <p:attrName>ppt_y</p:attrName>
                                        </p:attrNameLst>
                                      </p:cBhvr>
                                      <p:tavLst>
                                        <p:tav tm="0">
                                          <p:val>
                                            <p:strVal val="1+#ppt_h/2"/>
                                          </p:val>
                                        </p:tav>
                                        <p:tav tm="100000">
                                          <p:val>
                                            <p:strVal val="#ppt_y"/>
                                          </p:val>
                                        </p:tav>
                                      </p:tavLst>
                                    </p:anim>
                                  </p:childTnLst>
                                </p:cTn>
                              </p:par>
                              <p:par>
                                <p:cTn id="21" presetID="2" presetClass="entr" presetSubtype="12" decel="100000"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additive="base">
                                        <p:cTn id="23" dur="1000" fill="hold"/>
                                        <p:tgtEl>
                                          <p:spTgt spid="6"/>
                                        </p:tgtEl>
                                        <p:attrNameLst>
                                          <p:attrName>ppt_x</p:attrName>
                                        </p:attrNameLst>
                                      </p:cBhvr>
                                      <p:tavLst>
                                        <p:tav tm="0">
                                          <p:val>
                                            <p:strVal val="0-#ppt_w/2"/>
                                          </p:val>
                                        </p:tav>
                                        <p:tav tm="100000">
                                          <p:val>
                                            <p:strVal val="#ppt_x"/>
                                          </p:val>
                                        </p:tav>
                                      </p:tavLst>
                                    </p:anim>
                                    <p:anim calcmode="lin" valueType="num">
                                      <p:cBhvr additive="base">
                                        <p:cTn id="24" dur="1000" fill="hold"/>
                                        <p:tgtEl>
                                          <p:spTgt spid="6"/>
                                        </p:tgtEl>
                                        <p:attrNameLst>
                                          <p:attrName>ppt_y</p:attrName>
                                        </p:attrNameLst>
                                      </p:cBhvr>
                                      <p:tavLst>
                                        <p:tav tm="0">
                                          <p:val>
                                            <p:strVal val="1+#ppt_h/2"/>
                                          </p:val>
                                        </p:tav>
                                        <p:tav tm="100000">
                                          <p:val>
                                            <p:strVal val="#ppt_y"/>
                                          </p:val>
                                        </p:tav>
                                      </p:tavLst>
                                    </p:anim>
                                  </p:childTnLst>
                                </p:cTn>
                              </p:par>
                              <p:par>
                                <p:cTn id="25" presetID="2" presetClass="entr" presetSubtype="12" decel="100000"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anim calcmode="lin" valueType="num">
                                      <p:cBhvr additive="base">
                                        <p:cTn id="27" dur="1000" fill="hold"/>
                                        <p:tgtEl>
                                          <p:spTgt spid="7"/>
                                        </p:tgtEl>
                                        <p:attrNameLst>
                                          <p:attrName>ppt_x</p:attrName>
                                        </p:attrNameLst>
                                      </p:cBhvr>
                                      <p:tavLst>
                                        <p:tav tm="0">
                                          <p:val>
                                            <p:strVal val="0-#ppt_w/2"/>
                                          </p:val>
                                        </p:tav>
                                        <p:tav tm="100000">
                                          <p:val>
                                            <p:strVal val="#ppt_x"/>
                                          </p:val>
                                        </p:tav>
                                      </p:tavLst>
                                    </p:anim>
                                    <p:anim calcmode="lin" valueType="num">
                                      <p:cBhvr additive="base">
                                        <p:cTn id="28" dur="1000" fill="hold"/>
                                        <p:tgtEl>
                                          <p:spTgt spid="7"/>
                                        </p:tgtEl>
                                        <p:attrNameLst>
                                          <p:attrName>ppt_y</p:attrName>
                                        </p:attrNameLst>
                                      </p:cBhvr>
                                      <p:tavLst>
                                        <p:tav tm="0">
                                          <p:val>
                                            <p:strVal val="1+#ppt_h/2"/>
                                          </p:val>
                                        </p:tav>
                                        <p:tav tm="100000">
                                          <p:val>
                                            <p:strVal val="#ppt_y"/>
                                          </p:val>
                                        </p:tav>
                                      </p:tavLst>
                                    </p:anim>
                                  </p:childTnLst>
                                </p:cTn>
                              </p:par>
                              <p:par>
                                <p:cTn id="29" presetID="2" presetClass="entr" presetSubtype="12" decel="100000" fill="hold" grpId="0" nodeType="with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additive="base">
                                        <p:cTn id="31" dur="1000" fill="hold"/>
                                        <p:tgtEl>
                                          <p:spTgt spid="8"/>
                                        </p:tgtEl>
                                        <p:attrNameLst>
                                          <p:attrName>ppt_x</p:attrName>
                                        </p:attrNameLst>
                                      </p:cBhvr>
                                      <p:tavLst>
                                        <p:tav tm="0">
                                          <p:val>
                                            <p:strVal val="0-#ppt_w/2"/>
                                          </p:val>
                                        </p:tav>
                                        <p:tav tm="100000">
                                          <p:val>
                                            <p:strVal val="#ppt_x"/>
                                          </p:val>
                                        </p:tav>
                                      </p:tavLst>
                                    </p:anim>
                                    <p:anim calcmode="lin" valueType="num">
                                      <p:cBhvr additive="base">
                                        <p:cTn id="32" dur="10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2"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anim calcmode="lin" valueType="num">
                                      <p:cBhvr additive="base">
                                        <p:cTn id="37" dur="500" fill="hold"/>
                                        <p:tgtEl>
                                          <p:spTgt spid="13"/>
                                        </p:tgtEl>
                                        <p:attrNameLst>
                                          <p:attrName>ppt_x</p:attrName>
                                        </p:attrNameLst>
                                      </p:cBhvr>
                                      <p:tavLst>
                                        <p:tav tm="0">
                                          <p:val>
                                            <p:strVal val="1+#ppt_w/2"/>
                                          </p:val>
                                        </p:tav>
                                        <p:tav tm="100000">
                                          <p:val>
                                            <p:strVal val="#ppt_x"/>
                                          </p:val>
                                        </p:tav>
                                      </p:tavLst>
                                    </p:anim>
                                    <p:anim calcmode="lin" valueType="num">
                                      <p:cBhvr additive="base">
                                        <p:cTn id="38" dur="500" fill="hold"/>
                                        <p:tgtEl>
                                          <p:spTgt spid="13"/>
                                        </p:tgtEl>
                                        <p:attrNameLst>
                                          <p:attrName>ppt_y</p:attrName>
                                        </p:attrNameLst>
                                      </p:cBhvr>
                                      <p:tavLst>
                                        <p:tav tm="0">
                                          <p:val>
                                            <p:strVal val="#ppt_y"/>
                                          </p:val>
                                        </p:tav>
                                        <p:tav tm="100000">
                                          <p:val>
                                            <p:strVal val="#ppt_y"/>
                                          </p:val>
                                        </p:tav>
                                      </p:tavLst>
                                    </p:anim>
                                  </p:childTnLst>
                                </p:cTn>
                              </p:par>
                              <p:par>
                                <p:cTn id="39" presetID="2" presetClass="entr" presetSubtype="2" fill="hold" grpId="0" nodeType="withEffect">
                                  <p:stCondLst>
                                    <p:cond delay="0"/>
                                  </p:stCondLst>
                                  <p:childTnLst>
                                    <p:set>
                                      <p:cBhvr>
                                        <p:cTn id="40" dur="1" fill="hold">
                                          <p:stCondLst>
                                            <p:cond delay="0"/>
                                          </p:stCondLst>
                                        </p:cTn>
                                        <p:tgtEl>
                                          <p:spTgt spid="15"/>
                                        </p:tgtEl>
                                        <p:attrNameLst>
                                          <p:attrName>style.visibility</p:attrName>
                                        </p:attrNameLst>
                                      </p:cBhvr>
                                      <p:to>
                                        <p:strVal val="visible"/>
                                      </p:to>
                                    </p:set>
                                    <p:anim calcmode="lin" valueType="num">
                                      <p:cBhvr additive="base">
                                        <p:cTn id="41" dur="500" fill="hold"/>
                                        <p:tgtEl>
                                          <p:spTgt spid="15"/>
                                        </p:tgtEl>
                                        <p:attrNameLst>
                                          <p:attrName>ppt_x</p:attrName>
                                        </p:attrNameLst>
                                      </p:cBhvr>
                                      <p:tavLst>
                                        <p:tav tm="0">
                                          <p:val>
                                            <p:strVal val="1+#ppt_w/2"/>
                                          </p:val>
                                        </p:tav>
                                        <p:tav tm="100000">
                                          <p:val>
                                            <p:strVal val="#ppt_x"/>
                                          </p:val>
                                        </p:tav>
                                      </p:tavLst>
                                    </p:anim>
                                    <p:anim calcmode="lin" valueType="num">
                                      <p:cBhvr additive="base">
                                        <p:cTn id="42" dur="500" fill="hold"/>
                                        <p:tgtEl>
                                          <p:spTgt spid="15"/>
                                        </p:tgtEl>
                                        <p:attrNameLst>
                                          <p:attrName>ppt_y</p:attrName>
                                        </p:attrNameLst>
                                      </p:cBhvr>
                                      <p:tavLst>
                                        <p:tav tm="0">
                                          <p:val>
                                            <p:strVal val="#ppt_y"/>
                                          </p:val>
                                        </p:tav>
                                        <p:tav tm="100000">
                                          <p:val>
                                            <p:strVal val="#ppt_y"/>
                                          </p:val>
                                        </p:tav>
                                      </p:tavLst>
                                    </p:anim>
                                  </p:childTnLst>
                                </p:cTn>
                              </p:par>
                              <p:par>
                                <p:cTn id="43" presetID="2" presetClass="entr" presetSubtype="2" fill="hold" nodeType="withEffect">
                                  <p:stCondLst>
                                    <p:cond delay="0"/>
                                  </p:stCondLst>
                                  <p:childTnLst>
                                    <p:set>
                                      <p:cBhvr>
                                        <p:cTn id="44" dur="1" fill="hold">
                                          <p:stCondLst>
                                            <p:cond delay="0"/>
                                          </p:stCondLst>
                                        </p:cTn>
                                        <p:tgtEl>
                                          <p:spTgt spid="17"/>
                                        </p:tgtEl>
                                        <p:attrNameLst>
                                          <p:attrName>style.visibility</p:attrName>
                                        </p:attrNameLst>
                                      </p:cBhvr>
                                      <p:to>
                                        <p:strVal val="visible"/>
                                      </p:to>
                                    </p:set>
                                    <p:anim calcmode="lin" valueType="num">
                                      <p:cBhvr additive="base">
                                        <p:cTn id="45" dur="500" fill="hold"/>
                                        <p:tgtEl>
                                          <p:spTgt spid="17"/>
                                        </p:tgtEl>
                                        <p:attrNameLst>
                                          <p:attrName>ppt_x</p:attrName>
                                        </p:attrNameLst>
                                      </p:cBhvr>
                                      <p:tavLst>
                                        <p:tav tm="0">
                                          <p:val>
                                            <p:strVal val="1+#ppt_w/2"/>
                                          </p:val>
                                        </p:tav>
                                        <p:tav tm="100000">
                                          <p:val>
                                            <p:strVal val="#ppt_x"/>
                                          </p:val>
                                        </p:tav>
                                      </p:tavLst>
                                    </p:anim>
                                    <p:anim calcmode="lin" valueType="num">
                                      <p:cBhvr additive="base">
                                        <p:cTn id="46" dur="500" fill="hold"/>
                                        <p:tgtEl>
                                          <p:spTgt spid="17"/>
                                        </p:tgtEl>
                                        <p:attrNameLst>
                                          <p:attrName>ppt_y</p:attrName>
                                        </p:attrNameLst>
                                      </p:cBhvr>
                                      <p:tavLst>
                                        <p:tav tm="0">
                                          <p:val>
                                            <p:strVal val="#ppt_y"/>
                                          </p:val>
                                        </p:tav>
                                        <p:tav tm="100000">
                                          <p:val>
                                            <p:strVal val="#ppt_y"/>
                                          </p:val>
                                        </p:tav>
                                      </p:tavLst>
                                    </p:anim>
                                  </p:childTnLst>
                                </p:cTn>
                              </p:par>
                              <p:par>
                                <p:cTn id="47" presetID="2" presetClass="entr" presetSubtype="2" fill="hold" grpId="0" nodeType="withEffect">
                                  <p:stCondLst>
                                    <p:cond delay="0"/>
                                  </p:stCondLst>
                                  <p:childTnLst>
                                    <p:set>
                                      <p:cBhvr>
                                        <p:cTn id="48" dur="1" fill="hold">
                                          <p:stCondLst>
                                            <p:cond delay="0"/>
                                          </p:stCondLst>
                                        </p:cTn>
                                        <p:tgtEl>
                                          <p:spTgt spid="19"/>
                                        </p:tgtEl>
                                        <p:attrNameLst>
                                          <p:attrName>style.visibility</p:attrName>
                                        </p:attrNameLst>
                                      </p:cBhvr>
                                      <p:to>
                                        <p:strVal val="visible"/>
                                      </p:to>
                                    </p:set>
                                    <p:anim calcmode="lin" valueType="num">
                                      <p:cBhvr additive="base">
                                        <p:cTn id="49" dur="500" fill="hold"/>
                                        <p:tgtEl>
                                          <p:spTgt spid="19"/>
                                        </p:tgtEl>
                                        <p:attrNameLst>
                                          <p:attrName>ppt_x</p:attrName>
                                        </p:attrNameLst>
                                      </p:cBhvr>
                                      <p:tavLst>
                                        <p:tav tm="0">
                                          <p:val>
                                            <p:strVal val="1+#ppt_w/2"/>
                                          </p:val>
                                        </p:tav>
                                        <p:tav tm="100000">
                                          <p:val>
                                            <p:strVal val="#ppt_x"/>
                                          </p:val>
                                        </p:tav>
                                      </p:tavLst>
                                    </p:anim>
                                    <p:anim calcmode="lin" valueType="num">
                                      <p:cBhvr additive="base">
                                        <p:cTn id="50" dur="500" fill="hold"/>
                                        <p:tgtEl>
                                          <p:spTgt spid="19"/>
                                        </p:tgtEl>
                                        <p:attrNameLst>
                                          <p:attrName>ppt_y</p:attrName>
                                        </p:attrNameLst>
                                      </p:cBhvr>
                                      <p:tavLst>
                                        <p:tav tm="0">
                                          <p:val>
                                            <p:strVal val="#ppt_y"/>
                                          </p:val>
                                        </p:tav>
                                        <p:tav tm="100000">
                                          <p:val>
                                            <p:strVal val="#ppt_y"/>
                                          </p:val>
                                        </p:tav>
                                      </p:tavLst>
                                    </p:anim>
                                  </p:childTnLst>
                                </p:cTn>
                              </p:par>
                              <p:par>
                                <p:cTn id="51" presetID="2" presetClass="entr" presetSubtype="2" fill="hold" grpId="0" nodeType="withEffect">
                                  <p:stCondLst>
                                    <p:cond delay="0"/>
                                  </p:stCondLst>
                                  <p:childTnLst>
                                    <p:set>
                                      <p:cBhvr>
                                        <p:cTn id="52" dur="1" fill="hold">
                                          <p:stCondLst>
                                            <p:cond delay="0"/>
                                          </p:stCondLst>
                                        </p:cTn>
                                        <p:tgtEl>
                                          <p:spTgt spid="21"/>
                                        </p:tgtEl>
                                        <p:attrNameLst>
                                          <p:attrName>style.visibility</p:attrName>
                                        </p:attrNameLst>
                                      </p:cBhvr>
                                      <p:to>
                                        <p:strVal val="visible"/>
                                      </p:to>
                                    </p:set>
                                    <p:anim calcmode="lin" valueType="num">
                                      <p:cBhvr additive="base">
                                        <p:cTn id="53" dur="500" fill="hold"/>
                                        <p:tgtEl>
                                          <p:spTgt spid="21"/>
                                        </p:tgtEl>
                                        <p:attrNameLst>
                                          <p:attrName>ppt_x</p:attrName>
                                        </p:attrNameLst>
                                      </p:cBhvr>
                                      <p:tavLst>
                                        <p:tav tm="0">
                                          <p:val>
                                            <p:strVal val="1+#ppt_w/2"/>
                                          </p:val>
                                        </p:tav>
                                        <p:tav tm="100000">
                                          <p:val>
                                            <p:strVal val="#ppt_x"/>
                                          </p:val>
                                        </p:tav>
                                      </p:tavLst>
                                    </p:anim>
                                    <p:anim calcmode="lin" valueType="num">
                                      <p:cBhvr additive="base">
                                        <p:cTn id="54" dur="500" fill="hold"/>
                                        <p:tgtEl>
                                          <p:spTgt spid="21"/>
                                        </p:tgtEl>
                                        <p:attrNameLst>
                                          <p:attrName>ppt_y</p:attrName>
                                        </p:attrNameLst>
                                      </p:cBhvr>
                                      <p:tavLst>
                                        <p:tav tm="0">
                                          <p:val>
                                            <p:strVal val="#ppt_y"/>
                                          </p:val>
                                        </p:tav>
                                        <p:tav tm="100000">
                                          <p:val>
                                            <p:strVal val="#ppt_y"/>
                                          </p:val>
                                        </p:tav>
                                      </p:tavLst>
                                    </p:anim>
                                  </p:childTnLst>
                                </p:cTn>
                              </p:par>
                              <p:par>
                                <p:cTn id="55" presetID="2" presetClass="entr" presetSubtype="2" fill="hold" grpId="0" nodeType="withEffect">
                                  <p:stCondLst>
                                    <p:cond delay="0"/>
                                  </p:stCondLst>
                                  <p:childTnLst>
                                    <p:set>
                                      <p:cBhvr>
                                        <p:cTn id="56" dur="1" fill="hold">
                                          <p:stCondLst>
                                            <p:cond delay="0"/>
                                          </p:stCondLst>
                                        </p:cTn>
                                        <p:tgtEl>
                                          <p:spTgt spid="23"/>
                                        </p:tgtEl>
                                        <p:attrNameLst>
                                          <p:attrName>style.visibility</p:attrName>
                                        </p:attrNameLst>
                                      </p:cBhvr>
                                      <p:to>
                                        <p:strVal val="visible"/>
                                      </p:to>
                                    </p:set>
                                    <p:anim calcmode="lin" valueType="num">
                                      <p:cBhvr additive="base">
                                        <p:cTn id="57" dur="500" fill="hold"/>
                                        <p:tgtEl>
                                          <p:spTgt spid="23"/>
                                        </p:tgtEl>
                                        <p:attrNameLst>
                                          <p:attrName>ppt_x</p:attrName>
                                        </p:attrNameLst>
                                      </p:cBhvr>
                                      <p:tavLst>
                                        <p:tav tm="0">
                                          <p:val>
                                            <p:strVal val="1+#ppt_w/2"/>
                                          </p:val>
                                        </p:tav>
                                        <p:tav tm="100000">
                                          <p:val>
                                            <p:strVal val="#ppt_x"/>
                                          </p:val>
                                        </p:tav>
                                      </p:tavLst>
                                    </p:anim>
                                    <p:anim calcmode="lin" valueType="num">
                                      <p:cBhvr additive="base">
                                        <p:cTn id="58" dur="500" fill="hold"/>
                                        <p:tgtEl>
                                          <p:spTgt spid="23"/>
                                        </p:tgtEl>
                                        <p:attrNameLst>
                                          <p:attrName>ppt_y</p:attrName>
                                        </p:attrNameLst>
                                      </p:cBhvr>
                                      <p:tavLst>
                                        <p:tav tm="0">
                                          <p:val>
                                            <p:strVal val="#ppt_y"/>
                                          </p:val>
                                        </p:tav>
                                        <p:tav tm="100000">
                                          <p:val>
                                            <p:strVal val="#ppt_y"/>
                                          </p:val>
                                        </p:tav>
                                      </p:tavLst>
                                    </p:anim>
                                  </p:childTnLst>
                                </p:cTn>
                              </p:par>
                              <p:par>
                                <p:cTn id="59" presetID="2" presetClass="entr" presetSubtype="2" fill="hold" nodeType="withEffect">
                                  <p:stCondLst>
                                    <p:cond delay="0"/>
                                  </p:stCondLst>
                                  <p:childTnLst>
                                    <p:set>
                                      <p:cBhvr>
                                        <p:cTn id="60" dur="1" fill="hold">
                                          <p:stCondLst>
                                            <p:cond delay="0"/>
                                          </p:stCondLst>
                                        </p:cTn>
                                        <p:tgtEl>
                                          <p:spTgt spid="25"/>
                                        </p:tgtEl>
                                        <p:attrNameLst>
                                          <p:attrName>style.visibility</p:attrName>
                                        </p:attrNameLst>
                                      </p:cBhvr>
                                      <p:to>
                                        <p:strVal val="visible"/>
                                      </p:to>
                                    </p:set>
                                    <p:anim calcmode="lin" valueType="num">
                                      <p:cBhvr additive="base">
                                        <p:cTn id="61" dur="500" fill="hold"/>
                                        <p:tgtEl>
                                          <p:spTgt spid="25"/>
                                        </p:tgtEl>
                                        <p:attrNameLst>
                                          <p:attrName>ppt_x</p:attrName>
                                        </p:attrNameLst>
                                      </p:cBhvr>
                                      <p:tavLst>
                                        <p:tav tm="0">
                                          <p:val>
                                            <p:strVal val="1+#ppt_w/2"/>
                                          </p:val>
                                        </p:tav>
                                        <p:tav tm="100000">
                                          <p:val>
                                            <p:strVal val="#ppt_x"/>
                                          </p:val>
                                        </p:tav>
                                      </p:tavLst>
                                    </p:anim>
                                    <p:anim calcmode="lin" valueType="num">
                                      <p:cBhvr additive="base">
                                        <p:cTn id="62" dur="500" fill="hold"/>
                                        <p:tgtEl>
                                          <p:spTgt spid="2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7" grpId="0" animBg="1"/>
      <p:bldP spid="8" grpId="0" animBg="1"/>
      <p:bldP spid="13" grpId="0"/>
      <p:bldP spid="15" grpId="0"/>
      <p:bldP spid="19" grpId="0"/>
      <p:bldP spid="21" grpId="0"/>
      <p:bldP spid="23"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2000"/>
            <a:extLst>
              <a:ext uri="{BEBA8EAE-BF5A-486C-A8C5-ECC9F3942E4B}">
                <a14:imgProps xmlns:a14="http://schemas.microsoft.com/office/drawing/2010/main">
                  <a14:imgLayer r:embed="rId3">
                    <a14:imgEffect>
                      <a14:colorTemperature colorTemp="7200"/>
                    </a14:imgEffect>
                    <a14:imgEffect>
                      <a14:brightnessContrast contrast="20000"/>
                    </a14:imgEffect>
                  </a14:imgLayer>
                </a14:imgProps>
              </a:ext>
            </a:extLst>
          </a:blip>
          <a:srcRect/>
          <a:tile tx="0" ty="0" sx="100000" sy="100000" flip="none" algn="tl"/>
        </a:blipFill>
        <a:effectLst/>
      </p:bgPr>
    </p:bg>
    <p:spTree>
      <p:nvGrpSpPr>
        <p:cNvPr id="1" name=""/>
        <p:cNvGrpSpPr/>
        <p:nvPr/>
      </p:nvGrpSpPr>
      <p:grpSpPr>
        <a:xfrm>
          <a:off x="0" y="0"/>
          <a:ext cx="0" cy="0"/>
          <a:chOff x="0" y="0"/>
          <a:chExt cx="0" cy="0"/>
        </a:xfrm>
      </p:grpSpPr>
      <p:sp>
        <p:nvSpPr>
          <p:cNvPr id="2" name="TextBox 5">
            <a:extLst>
              <a:ext uri="{FF2B5EF4-FFF2-40B4-BE49-F238E27FC236}">
                <a16:creationId xmlns:a16="http://schemas.microsoft.com/office/drawing/2014/main" id="{7E737F3C-3B6E-22B6-4C91-2F7A2031C5F0}"/>
              </a:ext>
            </a:extLst>
          </p:cNvPr>
          <p:cNvSpPr txBox="1"/>
          <p:nvPr/>
        </p:nvSpPr>
        <p:spPr>
          <a:xfrm>
            <a:off x="3319926" y="83398"/>
            <a:ext cx="6627942" cy="1078231"/>
          </a:xfrm>
          <a:prstGeom prst="rect">
            <a:avLst/>
          </a:prstGeom>
        </p:spPr>
        <p:txBody>
          <a:bodyPr wrap="square" lIns="0" tIns="0" rIns="0" bIns="0" rtlCol="0" anchor="t">
            <a:spAutoFit/>
          </a:bodyPr>
          <a:lstStyle/>
          <a:p>
            <a:pPr algn="l">
              <a:lnSpc>
                <a:spcPts val="8160"/>
              </a:lnSpc>
            </a:pPr>
            <a:r>
              <a:rPr lang="en-US" sz="7200" dirty="0">
                <a:solidFill>
                  <a:schemeClr val="bg1"/>
                </a:solidFill>
                <a:effectLst>
                  <a:outerShdw blurRad="50800" dist="50800" dir="5400000" algn="ctr" rotWithShape="0">
                    <a:srgbClr val="000000">
                      <a:alpha val="63000"/>
                    </a:srgbClr>
                  </a:outerShdw>
                </a:effectLst>
                <a:latin typeface="Arial" panose="020B0604020202020204" pitchFamily="34" charset="0"/>
                <a:ea typeface="Montserrat Classic Bold"/>
                <a:cs typeface="Arial" panose="020B0604020202020204" pitchFamily="34" charset="0"/>
                <a:sym typeface="Montserrat Classic Bold"/>
              </a:rPr>
              <a:t>CONCEPTS</a:t>
            </a:r>
          </a:p>
        </p:txBody>
      </p:sp>
      <p:sp>
        <p:nvSpPr>
          <p:cNvPr id="3" name="TextBox 7">
            <a:extLst>
              <a:ext uri="{FF2B5EF4-FFF2-40B4-BE49-F238E27FC236}">
                <a16:creationId xmlns:a16="http://schemas.microsoft.com/office/drawing/2014/main" id="{05FEE77C-D272-D1D0-429C-F2B1CB55972E}"/>
              </a:ext>
            </a:extLst>
          </p:cNvPr>
          <p:cNvSpPr txBox="1"/>
          <p:nvPr/>
        </p:nvSpPr>
        <p:spPr>
          <a:xfrm>
            <a:off x="197795" y="1462835"/>
            <a:ext cx="11994204" cy="686791"/>
          </a:xfrm>
          <a:prstGeom prst="rect">
            <a:avLst/>
          </a:prstGeom>
          <a:noFill/>
        </p:spPr>
        <p:txBody>
          <a:bodyPr wrap="square" lIns="0" tIns="0" rIns="0" bIns="0" rtlCol="0" anchor="t">
            <a:spAutoFit/>
          </a:bodyPr>
          <a:lstStyle/>
          <a:p>
            <a:pPr algn="just">
              <a:lnSpc>
                <a:spcPts val="2800"/>
              </a:lnSpc>
            </a:pPr>
            <a:r>
              <a:rPr lang="en-US" sz="2000" b="1" dirty="0">
                <a:solidFill>
                  <a:schemeClr val="bg1"/>
                </a:solidFill>
                <a:effectLst>
                  <a:outerShdw blurRad="50800" dist="50800" dir="5400000" algn="ctr" rotWithShape="0">
                    <a:srgbClr val="000000">
                      <a:alpha val="63000"/>
                    </a:srgbClr>
                  </a:outerShdw>
                </a:effectLst>
                <a:latin typeface="Arial" panose="020B0604020202020204" pitchFamily="34" charset="0"/>
                <a:ea typeface="Montserrat Classic"/>
                <a:cs typeface="Arial" panose="020B0604020202020204" pitchFamily="34" charset="0"/>
                <a:sym typeface="Montserrat Classic"/>
              </a:rPr>
              <a:t>WHERE clause is used to filter records from a result set based on specific conditions. It allows you to retrieve only the data that meets your criteria, making your queries more precise and efficient.</a:t>
            </a:r>
          </a:p>
        </p:txBody>
      </p:sp>
      <p:sp>
        <p:nvSpPr>
          <p:cNvPr id="4" name="TextBox 8">
            <a:extLst>
              <a:ext uri="{FF2B5EF4-FFF2-40B4-BE49-F238E27FC236}">
                <a16:creationId xmlns:a16="http://schemas.microsoft.com/office/drawing/2014/main" id="{3A607A6E-4F0A-8ED4-3E36-66509DCAEF5D}"/>
              </a:ext>
            </a:extLst>
          </p:cNvPr>
          <p:cNvSpPr txBox="1"/>
          <p:nvPr/>
        </p:nvSpPr>
        <p:spPr>
          <a:xfrm>
            <a:off x="197796" y="2523201"/>
            <a:ext cx="11994204" cy="686791"/>
          </a:xfrm>
          <a:prstGeom prst="rect">
            <a:avLst/>
          </a:prstGeom>
        </p:spPr>
        <p:txBody>
          <a:bodyPr wrap="square" lIns="0" tIns="0" rIns="0" bIns="0" rtlCol="0" anchor="t">
            <a:spAutoFit/>
          </a:bodyPr>
          <a:lstStyle/>
          <a:p>
            <a:pPr algn="just">
              <a:lnSpc>
                <a:spcPts val="2800"/>
              </a:lnSpc>
            </a:pPr>
            <a:r>
              <a:rPr lang="en-US" sz="2000" b="1" dirty="0">
                <a:solidFill>
                  <a:schemeClr val="bg1"/>
                </a:solidFill>
                <a:effectLst>
                  <a:outerShdw blurRad="50800" dist="50800" dir="5400000" algn="ctr" rotWithShape="0">
                    <a:srgbClr val="000000">
                      <a:alpha val="62000"/>
                    </a:srgbClr>
                  </a:outerShdw>
                </a:effectLst>
                <a:latin typeface="Arial" panose="020B0604020202020204" pitchFamily="34" charset="0"/>
                <a:ea typeface="Montserrat Classic"/>
                <a:cs typeface="Arial" panose="020B0604020202020204" pitchFamily="34" charset="0"/>
                <a:sym typeface="Montserrat Classic"/>
              </a:rPr>
              <a:t>ORDER BY clause is used to sort the result set of a SELECT statement in ascending or descending order based on one or more columns.</a:t>
            </a:r>
          </a:p>
        </p:txBody>
      </p:sp>
      <p:sp>
        <p:nvSpPr>
          <p:cNvPr id="5" name="TextBox 9">
            <a:extLst>
              <a:ext uri="{FF2B5EF4-FFF2-40B4-BE49-F238E27FC236}">
                <a16:creationId xmlns:a16="http://schemas.microsoft.com/office/drawing/2014/main" id="{4D3B45C8-662F-021F-CA5B-81B3ABA9BA74}"/>
              </a:ext>
            </a:extLst>
          </p:cNvPr>
          <p:cNvSpPr txBox="1"/>
          <p:nvPr/>
        </p:nvSpPr>
        <p:spPr>
          <a:xfrm>
            <a:off x="197795" y="3510855"/>
            <a:ext cx="11900419" cy="1045864"/>
          </a:xfrm>
          <a:prstGeom prst="rect">
            <a:avLst/>
          </a:prstGeom>
          <a:noFill/>
        </p:spPr>
        <p:txBody>
          <a:bodyPr wrap="square" lIns="0" tIns="0" rIns="0" bIns="0" rtlCol="0" anchor="t">
            <a:spAutoFit/>
          </a:bodyPr>
          <a:lstStyle/>
          <a:p>
            <a:pPr algn="just">
              <a:lnSpc>
                <a:spcPts val="2800"/>
              </a:lnSpc>
            </a:pPr>
            <a:r>
              <a:rPr lang="en-US" sz="2000" b="1" dirty="0">
                <a:solidFill>
                  <a:schemeClr val="bg1"/>
                </a:solidFill>
                <a:effectLst>
                  <a:outerShdw blurRad="50800" dist="50800" dir="5400000" algn="ctr" rotWithShape="0">
                    <a:srgbClr val="000000">
                      <a:alpha val="64000"/>
                    </a:srgbClr>
                  </a:outerShdw>
                </a:effectLst>
                <a:latin typeface="Arial" panose="020B0604020202020204" pitchFamily="34" charset="0"/>
                <a:ea typeface="Montserrat Classic"/>
                <a:cs typeface="Arial" panose="020B0604020202020204" pitchFamily="34" charset="0"/>
                <a:sym typeface="Montserrat Classic"/>
              </a:rPr>
              <a:t>JOIN combines rows from two or more tables based on a related column between them. It allows you to retrieve data from multiple tables simultaneously, creating a new result set with columns from both tables.</a:t>
            </a:r>
          </a:p>
        </p:txBody>
      </p:sp>
      <p:sp>
        <p:nvSpPr>
          <p:cNvPr id="7" name="TextBox 6">
            <a:extLst>
              <a:ext uri="{FF2B5EF4-FFF2-40B4-BE49-F238E27FC236}">
                <a16:creationId xmlns:a16="http://schemas.microsoft.com/office/drawing/2014/main" id="{F21E4F14-F868-39BC-4045-8C89A2C9AF42}"/>
              </a:ext>
            </a:extLst>
          </p:cNvPr>
          <p:cNvSpPr txBox="1"/>
          <p:nvPr/>
        </p:nvSpPr>
        <p:spPr>
          <a:xfrm>
            <a:off x="97972" y="4791472"/>
            <a:ext cx="11900419" cy="773289"/>
          </a:xfrm>
          <a:prstGeom prst="rect">
            <a:avLst/>
          </a:prstGeom>
          <a:noFill/>
        </p:spPr>
        <p:txBody>
          <a:bodyPr wrap="square">
            <a:spAutoFit/>
          </a:bodyPr>
          <a:lstStyle/>
          <a:p>
            <a:pPr algn="just">
              <a:lnSpc>
                <a:spcPts val="2800"/>
              </a:lnSpc>
            </a:pPr>
            <a:r>
              <a:rPr lang="en-US" sz="1800" b="1" dirty="0">
                <a:solidFill>
                  <a:schemeClr val="bg1"/>
                </a:solidFill>
                <a:effectLst>
                  <a:outerShdw blurRad="50800" dist="50800" dir="5400000" algn="ctr" rotWithShape="0">
                    <a:srgbClr val="000000">
                      <a:alpha val="63000"/>
                    </a:srgbClr>
                  </a:outerShdw>
                </a:effectLst>
                <a:latin typeface="Arial" panose="020B0604020202020204" pitchFamily="34" charset="0"/>
                <a:ea typeface="Montserrat Classic"/>
                <a:cs typeface="Arial" panose="020B0604020202020204" pitchFamily="34" charset="0"/>
                <a:sym typeface="Montserrat Classic"/>
              </a:rPr>
              <a:t>subquery is a query nested within another query. It's used to retrieve data that is then used in the main query's WHERE, HAVING, or FROM clause. Subqueries allow for complex data manipulation and filtering.</a:t>
            </a:r>
          </a:p>
        </p:txBody>
      </p:sp>
      <p:sp>
        <p:nvSpPr>
          <p:cNvPr id="9" name="TextBox 8">
            <a:extLst>
              <a:ext uri="{FF2B5EF4-FFF2-40B4-BE49-F238E27FC236}">
                <a16:creationId xmlns:a16="http://schemas.microsoft.com/office/drawing/2014/main" id="{D23AE1BA-A03E-D9DB-A500-B5F85277D6E5}"/>
              </a:ext>
            </a:extLst>
          </p:cNvPr>
          <p:cNvSpPr txBox="1"/>
          <p:nvPr/>
        </p:nvSpPr>
        <p:spPr>
          <a:xfrm>
            <a:off x="97972" y="5799514"/>
            <a:ext cx="12094028" cy="646331"/>
          </a:xfrm>
          <a:prstGeom prst="rect">
            <a:avLst/>
          </a:prstGeom>
          <a:noFill/>
        </p:spPr>
        <p:txBody>
          <a:bodyPr wrap="square">
            <a:spAutoFit/>
          </a:bodyPr>
          <a:lstStyle/>
          <a:p>
            <a:r>
              <a:rPr lang="en-US" b="1" dirty="0">
                <a:solidFill>
                  <a:schemeClr val="bg1"/>
                </a:solidFill>
                <a:effectLst>
                  <a:outerShdw blurRad="50800" dist="50800" dir="5400000" algn="ctr" rotWithShape="0">
                    <a:srgbClr val="000000">
                      <a:alpha val="62000"/>
                    </a:srgbClr>
                  </a:outerShdw>
                </a:effectLst>
                <a:latin typeface="Arial" panose="020B0604020202020204" pitchFamily="34" charset="0"/>
                <a:cs typeface="Arial" panose="020B0604020202020204" pitchFamily="34" charset="0"/>
              </a:rPr>
              <a:t>LIMIT clause restricts the number of rows returned by a SELECT query. It's often used for pagination, fetching specific numbers of records, or improving query performance on large datasets</a:t>
            </a:r>
          </a:p>
        </p:txBody>
      </p:sp>
    </p:spTree>
    <p:extLst>
      <p:ext uri="{BB962C8B-B14F-4D97-AF65-F5344CB8AC3E}">
        <p14:creationId xmlns:p14="http://schemas.microsoft.com/office/powerpoint/2010/main" val="404841147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decel="10000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1+#ppt_w/2"/>
                                          </p:val>
                                        </p:tav>
                                        <p:tav tm="100000">
                                          <p:val>
                                            <p:strVal val="#ppt_x"/>
                                          </p:val>
                                        </p:tav>
                                      </p:tavLst>
                                    </p:anim>
                                    <p:anim calcmode="lin" valueType="num">
                                      <p:cBhvr additive="base">
                                        <p:cTn id="14" dur="500" fill="hold"/>
                                        <p:tgtEl>
                                          <p:spTgt spid="3"/>
                                        </p:tgtEl>
                                        <p:attrNameLst>
                                          <p:attrName>ppt_y</p:attrName>
                                        </p:attrNameLst>
                                      </p:cBhvr>
                                      <p:tavLst>
                                        <p:tav tm="0">
                                          <p:val>
                                            <p:strVal val="#ppt_y"/>
                                          </p:val>
                                        </p:tav>
                                        <p:tav tm="100000">
                                          <p:val>
                                            <p:strVal val="#ppt_y"/>
                                          </p:val>
                                        </p:tav>
                                      </p:tavLst>
                                    </p:anim>
                                  </p:childTnLst>
                                </p:cTn>
                              </p:par>
                              <p:par>
                                <p:cTn id="15" presetID="2" presetClass="entr" presetSubtype="2" decel="10000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fill="hold"/>
                                        <p:tgtEl>
                                          <p:spTgt spid="4"/>
                                        </p:tgtEl>
                                        <p:attrNameLst>
                                          <p:attrName>ppt_x</p:attrName>
                                        </p:attrNameLst>
                                      </p:cBhvr>
                                      <p:tavLst>
                                        <p:tav tm="0">
                                          <p:val>
                                            <p:strVal val="1+#ppt_w/2"/>
                                          </p:val>
                                        </p:tav>
                                        <p:tav tm="100000">
                                          <p:val>
                                            <p:strVal val="#ppt_x"/>
                                          </p:val>
                                        </p:tav>
                                      </p:tavLst>
                                    </p:anim>
                                    <p:anim calcmode="lin" valueType="num">
                                      <p:cBhvr additive="base">
                                        <p:cTn id="18" dur="500" fill="hold"/>
                                        <p:tgtEl>
                                          <p:spTgt spid="4"/>
                                        </p:tgtEl>
                                        <p:attrNameLst>
                                          <p:attrName>ppt_y</p:attrName>
                                        </p:attrNameLst>
                                      </p:cBhvr>
                                      <p:tavLst>
                                        <p:tav tm="0">
                                          <p:val>
                                            <p:strVal val="#ppt_y"/>
                                          </p:val>
                                        </p:tav>
                                        <p:tav tm="100000">
                                          <p:val>
                                            <p:strVal val="#ppt_y"/>
                                          </p:val>
                                        </p:tav>
                                      </p:tavLst>
                                    </p:anim>
                                  </p:childTnLst>
                                </p:cTn>
                              </p:par>
                              <p:par>
                                <p:cTn id="19" presetID="2" presetClass="entr" presetSubtype="2" decel="10000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anim calcmode="lin" valueType="num">
                                      <p:cBhvr additive="base">
                                        <p:cTn id="21" dur="500" fill="hold"/>
                                        <p:tgtEl>
                                          <p:spTgt spid="5"/>
                                        </p:tgtEl>
                                        <p:attrNameLst>
                                          <p:attrName>ppt_x</p:attrName>
                                        </p:attrNameLst>
                                      </p:cBhvr>
                                      <p:tavLst>
                                        <p:tav tm="0">
                                          <p:val>
                                            <p:strVal val="1+#ppt_w/2"/>
                                          </p:val>
                                        </p:tav>
                                        <p:tav tm="100000">
                                          <p:val>
                                            <p:strVal val="#ppt_x"/>
                                          </p:val>
                                        </p:tav>
                                      </p:tavLst>
                                    </p:anim>
                                    <p:anim calcmode="lin" valueType="num">
                                      <p:cBhvr additive="base">
                                        <p:cTn id="22" dur="500" fill="hold"/>
                                        <p:tgtEl>
                                          <p:spTgt spid="5"/>
                                        </p:tgtEl>
                                        <p:attrNameLst>
                                          <p:attrName>ppt_y</p:attrName>
                                        </p:attrNameLst>
                                      </p:cBhvr>
                                      <p:tavLst>
                                        <p:tav tm="0">
                                          <p:val>
                                            <p:strVal val="#ppt_y"/>
                                          </p:val>
                                        </p:tav>
                                        <p:tav tm="100000">
                                          <p:val>
                                            <p:strVal val="#ppt_y"/>
                                          </p:val>
                                        </p:tav>
                                      </p:tavLst>
                                    </p:anim>
                                  </p:childTnLst>
                                </p:cTn>
                              </p:par>
                              <p:par>
                                <p:cTn id="23" presetID="2" presetClass="entr" presetSubtype="2" decel="10000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1+#ppt_w/2"/>
                                          </p:val>
                                        </p:tav>
                                        <p:tav tm="100000">
                                          <p:val>
                                            <p:strVal val="#ppt_x"/>
                                          </p:val>
                                        </p:tav>
                                      </p:tavLst>
                                    </p:anim>
                                    <p:anim calcmode="lin" valueType="num">
                                      <p:cBhvr additive="base">
                                        <p:cTn id="26" dur="500" fill="hold"/>
                                        <p:tgtEl>
                                          <p:spTgt spid="7"/>
                                        </p:tgtEl>
                                        <p:attrNameLst>
                                          <p:attrName>ppt_y</p:attrName>
                                        </p:attrNameLst>
                                      </p:cBhvr>
                                      <p:tavLst>
                                        <p:tav tm="0">
                                          <p:val>
                                            <p:strVal val="#ppt_y"/>
                                          </p:val>
                                        </p:tav>
                                        <p:tav tm="100000">
                                          <p:val>
                                            <p:strVal val="#ppt_y"/>
                                          </p:val>
                                        </p:tav>
                                      </p:tavLst>
                                    </p:anim>
                                  </p:childTnLst>
                                </p:cTn>
                              </p:par>
                              <p:par>
                                <p:cTn id="27" presetID="2" presetClass="entr" presetSubtype="2" decel="100000"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anim calcmode="lin" valueType="num">
                                      <p:cBhvr additive="base">
                                        <p:cTn id="29" dur="500" fill="hold"/>
                                        <p:tgtEl>
                                          <p:spTgt spid="9"/>
                                        </p:tgtEl>
                                        <p:attrNameLst>
                                          <p:attrName>ppt_x</p:attrName>
                                        </p:attrNameLst>
                                      </p:cBhvr>
                                      <p:tavLst>
                                        <p:tav tm="0">
                                          <p:val>
                                            <p:strVal val="1+#ppt_w/2"/>
                                          </p:val>
                                        </p:tav>
                                        <p:tav tm="100000">
                                          <p:val>
                                            <p:strVal val="#ppt_x"/>
                                          </p:val>
                                        </p:tav>
                                      </p:tavLst>
                                    </p:anim>
                                    <p:anim calcmode="lin" valueType="num">
                                      <p:cBhvr additive="base">
                                        <p:cTn id="30"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5" grpId="0"/>
      <p:bldP spid="7" grpId="0"/>
      <p:bldP spid="9"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2000"/>
            <a:extLst>
              <a:ext uri="{BEBA8EAE-BF5A-486C-A8C5-ECC9F3942E4B}">
                <a14:imgProps xmlns:a14="http://schemas.microsoft.com/office/drawing/2010/main">
                  <a14:imgLayer r:embed="rId3">
                    <a14:imgEffect>
                      <a14:colorTemperature colorTemp="7200"/>
                    </a14:imgEffect>
                    <a14:imgEffect>
                      <a14:brightnessContrast contrast="20000"/>
                    </a14:imgEffect>
                  </a14:imgLayer>
                </a14:imgProps>
              </a:ext>
            </a:extLst>
          </a:blip>
          <a:srcRect/>
          <a:tile tx="0" ty="0" sx="100000" sy="100000" flip="none" algn="tl"/>
        </a:blipFill>
        <a:effectLst/>
      </p:bgPr>
    </p:bg>
    <p:spTree>
      <p:nvGrpSpPr>
        <p:cNvPr id="1" name=""/>
        <p:cNvGrpSpPr/>
        <p:nvPr/>
      </p:nvGrpSpPr>
      <p:grpSpPr>
        <a:xfrm>
          <a:off x="0" y="0"/>
          <a:ext cx="0" cy="0"/>
          <a:chOff x="0" y="0"/>
          <a:chExt cx="0" cy="0"/>
        </a:xfrm>
      </p:grpSpPr>
      <p:sp>
        <p:nvSpPr>
          <p:cNvPr id="2" name="TextBox 15">
            <a:extLst>
              <a:ext uri="{FF2B5EF4-FFF2-40B4-BE49-F238E27FC236}">
                <a16:creationId xmlns:a16="http://schemas.microsoft.com/office/drawing/2014/main" id="{22BCB89E-714E-E00B-9232-1301055F9CE8}"/>
              </a:ext>
            </a:extLst>
          </p:cNvPr>
          <p:cNvSpPr txBox="1"/>
          <p:nvPr/>
        </p:nvSpPr>
        <p:spPr>
          <a:xfrm>
            <a:off x="0" y="2629328"/>
            <a:ext cx="12192000" cy="887872"/>
          </a:xfrm>
          <a:prstGeom prst="rect">
            <a:avLst/>
          </a:prstGeom>
        </p:spPr>
        <p:txBody>
          <a:bodyPr wrap="square" lIns="0" tIns="0" rIns="0" bIns="0" rtlCol="0" anchor="t">
            <a:spAutoFit/>
          </a:bodyPr>
          <a:lstStyle/>
          <a:p>
            <a:pPr marL="0" marR="0" lvl="0" indent="0" algn="ctr" defTabSz="609630" rtl="0" eaLnBrk="1" fontAlgn="auto" latinLnBrk="0" hangingPunct="1">
              <a:lnSpc>
                <a:spcPts val="7333"/>
              </a:lnSpc>
              <a:spcBef>
                <a:spcPts val="0"/>
              </a:spcBef>
              <a:spcAft>
                <a:spcPts val="0"/>
              </a:spcAft>
              <a:buClrTx/>
              <a:buSzTx/>
              <a:buFontTx/>
              <a:buNone/>
              <a:tabLst/>
              <a:defRPr/>
            </a:pPr>
            <a:r>
              <a:rPr kumimoji="0" lang="en-US" sz="6000" b="1" i="0" u="none" strike="noStrike" kern="1200" cap="none" spc="0" normalizeH="0" baseline="0" noProof="0" dirty="0">
                <a:ln>
                  <a:noFill/>
                </a:ln>
                <a:solidFill>
                  <a:schemeClr val="bg1"/>
                </a:solidFill>
                <a:effectLst>
                  <a:outerShdw blurRad="50800" dist="50800" dir="5400000" algn="ctr" rotWithShape="0">
                    <a:srgbClr val="000000">
                      <a:alpha val="62000"/>
                    </a:srgbClr>
                  </a:outerShdw>
                </a:effectLst>
                <a:uLnTx/>
                <a:uFillTx/>
                <a:latin typeface="Algerian" panose="04020705040A02060702" pitchFamily="82" charset="0"/>
                <a:ea typeface="Montserrat Classic Bold"/>
                <a:cs typeface="Montserrat Classic Bold"/>
                <a:sym typeface="Montserrat Classic Bold"/>
              </a:rPr>
              <a:t>THANK   YOU</a:t>
            </a:r>
          </a:p>
        </p:txBody>
      </p:sp>
    </p:spTree>
    <p:extLst>
      <p:ext uri="{BB962C8B-B14F-4D97-AF65-F5344CB8AC3E}">
        <p14:creationId xmlns:p14="http://schemas.microsoft.com/office/powerpoint/2010/main" val="128267522"/>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6" presetClass="entr" presetSubtype="0" fill="hold" nodeType="clickEffect">
                                  <p:stCondLst>
                                    <p:cond delay="0"/>
                                  </p:stCondLst>
                                  <p:childTnLst>
                                    <p:set>
                                      <p:cBhvr>
                                        <p:cTn id="24" dur="1" fill="hold">
                                          <p:stCondLst>
                                            <p:cond delay="0"/>
                                          </p:stCondLst>
                                        </p:cTn>
                                        <p:tgtEl>
                                          <p:spTgt spid="2">
                                            <p:txEl>
                                              <p:pRg st="0" end="0"/>
                                            </p:txEl>
                                          </p:spTgt>
                                        </p:tgtEl>
                                        <p:attrNameLst>
                                          <p:attrName>style.visibility</p:attrName>
                                        </p:attrNameLst>
                                      </p:cBhvr>
                                      <p:to>
                                        <p:strVal val="visible"/>
                                      </p:to>
                                    </p:set>
                                    <p:animEffect transition="in" filter="wipe(down)">
                                      <p:cBhvr>
                                        <p:cTn id="25" dur="580">
                                          <p:stCondLst>
                                            <p:cond delay="0"/>
                                          </p:stCondLst>
                                        </p:cTn>
                                        <p:tgtEl>
                                          <p:spTgt spid="2">
                                            <p:txEl>
                                              <p:pRg st="0" end="0"/>
                                            </p:txEl>
                                          </p:spTgt>
                                        </p:tgtEl>
                                      </p:cBhvr>
                                    </p:animEffect>
                                    <p:anim calcmode="lin" valueType="num">
                                      <p:cBhvr>
                                        <p:cTn id="26" dur="1822" tmFilter="0,0; 0.14,0.36; 0.43,0.73; 0.71,0.91; 1.0,1.0">
                                          <p:stCondLst>
                                            <p:cond delay="0"/>
                                          </p:stCondLst>
                                        </p:cTn>
                                        <p:tgtEl>
                                          <p:spTgt spid="2">
                                            <p:txEl>
                                              <p:pRg st="0" end="0"/>
                                            </p:txEl>
                                          </p:spTgt>
                                        </p:tgtEl>
                                        <p:attrNameLst>
                                          <p:attrName>ppt_x</p:attrName>
                                        </p:attrNameLst>
                                      </p:cBhvr>
                                      <p:tavLst>
                                        <p:tav tm="0">
                                          <p:val>
                                            <p:strVal val="#ppt_x-0.25"/>
                                          </p:val>
                                        </p:tav>
                                        <p:tav tm="100000">
                                          <p:val>
                                            <p:strVal val="#ppt_x"/>
                                          </p:val>
                                        </p:tav>
                                      </p:tavLst>
                                    </p:anim>
                                    <p:anim calcmode="lin" valueType="num">
                                      <p:cBhvr>
                                        <p:cTn id="27" dur="664" tmFilter="0.0,0.0; 0.25,0.07; 0.50,0.2; 0.75,0.467; 1.0,1.0">
                                          <p:stCondLst>
                                            <p:cond delay="0"/>
                                          </p:stCondLst>
                                        </p:cTn>
                                        <p:tgtEl>
                                          <p:spTgt spid="2">
                                            <p:txEl>
                                              <p:pRg st="0" end="0"/>
                                            </p:txEl>
                                          </p:spTgt>
                                        </p:tgtEl>
                                        <p:attrNameLst>
                                          <p:attrName>ppt_y</p:attrName>
                                        </p:attrNameLst>
                                      </p:cBhvr>
                                      <p:tavLst>
                                        <p:tav tm="0" fmla="#ppt_y-sin(pi*$)/3">
                                          <p:val>
                                            <p:fltVal val="0.5"/>
                                          </p:val>
                                        </p:tav>
                                        <p:tav tm="100000">
                                          <p:val>
                                            <p:fltVal val="1"/>
                                          </p:val>
                                        </p:tav>
                                      </p:tavLst>
                                    </p:anim>
                                    <p:anim calcmode="lin" valueType="num">
                                      <p:cBhvr>
                                        <p:cTn id="28" dur="664" tmFilter="0, 0; 0.125,0.2665; 0.25,0.4; 0.375,0.465; 0.5,0.5;  0.625,0.535; 0.75,0.6; 0.875,0.7335; 1,1">
                                          <p:stCondLst>
                                            <p:cond delay="664"/>
                                          </p:stCondLst>
                                        </p:cTn>
                                        <p:tgtEl>
                                          <p:spTgt spid="2">
                                            <p:txEl>
                                              <p:pRg st="0" end="0"/>
                                            </p:txEl>
                                          </p:spTgt>
                                        </p:tgtEl>
                                        <p:attrNameLst>
                                          <p:attrName>ppt_y</p:attrName>
                                        </p:attrNameLst>
                                      </p:cBhvr>
                                      <p:tavLst>
                                        <p:tav tm="0" fmla="#ppt_y-sin(pi*$)/9">
                                          <p:val>
                                            <p:fltVal val="0"/>
                                          </p:val>
                                        </p:tav>
                                        <p:tav tm="100000">
                                          <p:val>
                                            <p:fltVal val="1"/>
                                          </p:val>
                                        </p:tav>
                                      </p:tavLst>
                                    </p:anim>
                                    <p:anim calcmode="lin" valueType="num">
                                      <p:cBhvr>
                                        <p:cTn id="29" dur="332" tmFilter="0, 0; 0.125,0.2665; 0.25,0.4; 0.375,0.465; 0.5,0.5;  0.625,0.535; 0.75,0.6; 0.875,0.7335; 1,1">
                                          <p:stCondLst>
                                            <p:cond delay="1324"/>
                                          </p:stCondLst>
                                        </p:cTn>
                                        <p:tgtEl>
                                          <p:spTgt spid="2">
                                            <p:txEl>
                                              <p:pRg st="0" end="0"/>
                                            </p:txEl>
                                          </p:spTgt>
                                        </p:tgtEl>
                                        <p:attrNameLst>
                                          <p:attrName>ppt_y</p:attrName>
                                        </p:attrNameLst>
                                      </p:cBhvr>
                                      <p:tavLst>
                                        <p:tav tm="0" fmla="#ppt_y-sin(pi*$)/27">
                                          <p:val>
                                            <p:fltVal val="0"/>
                                          </p:val>
                                        </p:tav>
                                        <p:tav tm="100000">
                                          <p:val>
                                            <p:fltVal val="1"/>
                                          </p:val>
                                        </p:tav>
                                      </p:tavLst>
                                    </p:anim>
                                    <p:anim calcmode="lin" valueType="num">
                                      <p:cBhvr>
                                        <p:cTn id="30" dur="164" tmFilter="0, 0; 0.125,0.2665; 0.25,0.4; 0.375,0.465; 0.5,0.5;  0.625,0.535; 0.75,0.6; 0.875,0.7335; 1,1">
                                          <p:stCondLst>
                                            <p:cond delay="1656"/>
                                          </p:stCondLst>
                                        </p:cTn>
                                        <p:tgtEl>
                                          <p:spTgt spid="2">
                                            <p:txEl>
                                              <p:pRg st="0" end="0"/>
                                            </p:txEl>
                                          </p:spTgt>
                                        </p:tgtEl>
                                        <p:attrNameLst>
                                          <p:attrName>ppt_y</p:attrName>
                                        </p:attrNameLst>
                                      </p:cBhvr>
                                      <p:tavLst>
                                        <p:tav tm="0" fmla="#ppt_y-sin(pi*$)/81">
                                          <p:val>
                                            <p:fltVal val="0"/>
                                          </p:val>
                                        </p:tav>
                                        <p:tav tm="100000">
                                          <p:val>
                                            <p:fltVal val="1"/>
                                          </p:val>
                                        </p:tav>
                                      </p:tavLst>
                                    </p:anim>
                                    <p:animScale>
                                      <p:cBhvr>
                                        <p:cTn id="31" dur="26">
                                          <p:stCondLst>
                                            <p:cond delay="650"/>
                                          </p:stCondLst>
                                        </p:cTn>
                                        <p:tgtEl>
                                          <p:spTgt spid="2">
                                            <p:txEl>
                                              <p:pRg st="0" end="0"/>
                                            </p:txEl>
                                          </p:spTgt>
                                        </p:tgtEl>
                                      </p:cBhvr>
                                      <p:to x="100000" y="60000"/>
                                    </p:animScale>
                                    <p:animScale>
                                      <p:cBhvr>
                                        <p:cTn id="32" dur="166" decel="50000">
                                          <p:stCondLst>
                                            <p:cond delay="676"/>
                                          </p:stCondLst>
                                        </p:cTn>
                                        <p:tgtEl>
                                          <p:spTgt spid="2">
                                            <p:txEl>
                                              <p:pRg st="0" end="0"/>
                                            </p:txEl>
                                          </p:spTgt>
                                        </p:tgtEl>
                                      </p:cBhvr>
                                      <p:to x="100000" y="100000"/>
                                    </p:animScale>
                                    <p:animScale>
                                      <p:cBhvr>
                                        <p:cTn id="33" dur="26">
                                          <p:stCondLst>
                                            <p:cond delay="1312"/>
                                          </p:stCondLst>
                                        </p:cTn>
                                        <p:tgtEl>
                                          <p:spTgt spid="2">
                                            <p:txEl>
                                              <p:pRg st="0" end="0"/>
                                            </p:txEl>
                                          </p:spTgt>
                                        </p:tgtEl>
                                      </p:cBhvr>
                                      <p:to x="100000" y="80000"/>
                                    </p:animScale>
                                    <p:animScale>
                                      <p:cBhvr>
                                        <p:cTn id="34" dur="166" decel="50000">
                                          <p:stCondLst>
                                            <p:cond delay="1338"/>
                                          </p:stCondLst>
                                        </p:cTn>
                                        <p:tgtEl>
                                          <p:spTgt spid="2">
                                            <p:txEl>
                                              <p:pRg st="0" end="0"/>
                                            </p:txEl>
                                          </p:spTgt>
                                        </p:tgtEl>
                                      </p:cBhvr>
                                      <p:to x="100000" y="100000"/>
                                    </p:animScale>
                                    <p:animScale>
                                      <p:cBhvr>
                                        <p:cTn id="35" dur="26">
                                          <p:stCondLst>
                                            <p:cond delay="1642"/>
                                          </p:stCondLst>
                                        </p:cTn>
                                        <p:tgtEl>
                                          <p:spTgt spid="2">
                                            <p:txEl>
                                              <p:pRg st="0" end="0"/>
                                            </p:txEl>
                                          </p:spTgt>
                                        </p:tgtEl>
                                      </p:cBhvr>
                                      <p:to x="100000" y="90000"/>
                                    </p:animScale>
                                    <p:animScale>
                                      <p:cBhvr>
                                        <p:cTn id="36" dur="166" decel="50000">
                                          <p:stCondLst>
                                            <p:cond delay="1668"/>
                                          </p:stCondLst>
                                        </p:cTn>
                                        <p:tgtEl>
                                          <p:spTgt spid="2">
                                            <p:txEl>
                                              <p:pRg st="0" end="0"/>
                                            </p:txEl>
                                          </p:spTgt>
                                        </p:tgtEl>
                                      </p:cBhvr>
                                      <p:to x="100000" y="100000"/>
                                    </p:animScale>
                                    <p:animScale>
                                      <p:cBhvr>
                                        <p:cTn id="37" dur="26">
                                          <p:stCondLst>
                                            <p:cond delay="1808"/>
                                          </p:stCondLst>
                                        </p:cTn>
                                        <p:tgtEl>
                                          <p:spTgt spid="2">
                                            <p:txEl>
                                              <p:pRg st="0" end="0"/>
                                            </p:txEl>
                                          </p:spTgt>
                                        </p:tgtEl>
                                      </p:cBhvr>
                                      <p:to x="100000" y="95000"/>
                                    </p:animScale>
                                    <p:animScale>
                                      <p:cBhvr>
                                        <p:cTn id="38" dur="166" decel="50000">
                                          <p:stCondLst>
                                            <p:cond delay="1834"/>
                                          </p:stCondLst>
                                        </p:cTn>
                                        <p:tgtEl>
                                          <p:spTgt spid="2">
                                            <p:txEl>
                                              <p:pRg st="0" end="0"/>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2000"/>
            <a:lum/>
            <a:extLst>
              <a:ext uri="{BEBA8EAE-BF5A-486C-A8C5-ECC9F3942E4B}">
                <a14:imgProps xmlns:a14="http://schemas.microsoft.com/office/drawing/2010/main">
                  <a14:imgLayer r:embed="rId3">
                    <a14:imgEffect>
                      <a14:colorTemperature colorTemp="7200"/>
                    </a14:imgEffect>
                    <a14:imgEffect>
                      <a14:brightnessContrast contrast="20000"/>
                    </a14:imgEffect>
                  </a14:imgLayer>
                </a14:imgProps>
              </a:ext>
            </a:extLst>
          </a:blip>
          <a:srcRect/>
          <a:tile tx="0" ty="0" sx="100000" sy="100000" flip="none" algn="tl"/>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EB4645F-F966-E1D4-03D1-0115AAB354E1}"/>
              </a:ext>
            </a:extLst>
          </p:cNvPr>
          <p:cNvSpPr txBox="1"/>
          <p:nvPr/>
        </p:nvSpPr>
        <p:spPr>
          <a:xfrm>
            <a:off x="4453932" y="403163"/>
            <a:ext cx="6094324" cy="646331"/>
          </a:xfrm>
          <a:prstGeom prst="rect">
            <a:avLst/>
          </a:prstGeom>
          <a:noFill/>
        </p:spPr>
        <p:txBody>
          <a:bodyPr wrap="square">
            <a:spAutoFit/>
          </a:bodyPr>
          <a:lstStyle/>
          <a:p>
            <a:r>
              <a:rPr lang="en-IN" sz="3600" b="1" dirty="0">
                <a:solidFill>
                  <a:schemeClr val="bg1"/>
                </a:solidFill>
                <a:latin typeface="Arial Black" panose="020B0A04020102020204" pitchFamily="34" charset="0"/>
              </a:rPr>
              <a:t>Introducing</a:t>
            </a:r>
          </a:p>
        </p:txBody>
      </p:sp>
      <p:sp>
        <p:nvSpPr>
          <p:cNvPr id="5" name="TextBox 4">
            <a:extLst>
              <a:ext uri="{FF2B5EF4-FFF2-40B4-BE49-F238E27FC236}">
                <a16:creationId xmlns:a16="http://schemas.microsoft.com/office/drawing/2014/main" id="{8E214C4C-3153-1169-346E-249A0B8ACAD3}"/>
              </a:ext>
            </a:extLst>
          </p:cNvPr>
          <p:cNvSpPr txBox="1"/>
          <p:nvPr/>
        </p:nvSpPr>
        <p:spPr>
          <a:xfrm>
            <a:off x="535075" y="2065466"/>
            <a:ext cx="4418762" cy="4010778"/>
          </a:xfrm>
          <a:prstGeom prst="rect">
            <a:avLst/>
          </a:prstGeom>
          <a:noFill/>
        </p:spPr>
        <p:txBody>
          <a:bodyPr wrap="square">
            <a:spAutoFit/>
          </a:bodyPr>
          <a:lstStyle/>
          <a:p>
            <a:pPr algn="just">
              <a:lnSpc>
                <a:spcPts val="2800"/>
              </a:lnSpc>
            </a:pPr>
            <a:r>
              <a:rPr lang="en-US" sz="2000" b="1" dirty="0">
                <a:solidFill>
                  <a:schemeClr val="bg1"/>
                </a:solidFill>
                <a:latin typeface="Arial" panose="020B0604020202020204" pitchFamily="34" charset="0"/>
                <a:ea typeface="Montserrat Classic"/>
                <a:cs typeface="Arial" panose="020B0604020202020204" pitchFamily="34" charset="0"/>
                <a:sym typeface="Montserrat Classic"/>
              </a:rPr>
              <a:t>This project involves analyzing cricket match data stored across four different databases: batting_summary, bowling_summary, </a:t>
            </a:r>
            <a:r>
              <a:rPr lang="en-US" sz="2000" b="1" dirty="0" err="1">
                <a:solidFill>
                  <a:schemeClr val="bg1"/>
                </a:solidFill>
                <a:latin typeface="Arial" panose="020B0604020202020204" pitchFamily="34" charset="0"/>
                <a:ea typeface="Montserrat Classic"/>
                <a:cs typeface="Arial" panose="020B0604020202020204" pitchFamily="34" charset="0"/>
                <a:sym typeface="Montserrat Classic"/>
              </a:rPr>
              <a:t>match_summary</a:t>
            </a:r>
            <a:r>
              <a:rPr lang="en-US" sz="2000" b="1" dirty="0">
                <a:solidFill>
                  <a:schemeClr val="bg1"/>
                </a:solidFill>
                <a:latin typeface="Arial" panose="020B0604020202020204" pitchFamily="34" charset="0"/>
                <a:ea typeface="Montserrat Classic"/>
                <a:cs typeface="Arial" panose="020B0604020202020204" pitchFamily="34" charset="0"/>
                <a:sym typeface="Montserrat Classic"/>
              </a:rPr>
              <a:t>, and players. Each database contains specific tables with detailed records of batting performances, bowling statistics, match outcomes, and player profiles.</a:t>
            </a:r>
          </a:p>
        </p:txBody>
      </p:sp>
      <p:pic>
        <p:nvPicPr>
          <p:cNvPr id="6" name="Picture 5">
            <a:extLst>
              <a:ext uri="{FF2B5EF4-FFF2-40B4-BE49-F238E27FC236}">
                <a16:creationId xmlns:a16="http://schemas.microsoft.com/office/drawing/2014/main" id="{998FB815-538A-E547-77E6-EAC0110161C2}"/>
              </a:ext>
            </a:extLst>
          </p:cNvPr>
          <p:cNvPicPr>
            <a:picLocks noChangeAspect="1"/>
          </p:cNvPicPr>
          <p:nvPr/>
        </p:nvPicPr>
        <p:blipFill>
          <a:blip r:embed="rId4"/>
          <a:stretch>
            <a:fillRect/>
          </a:stretch>
        </p:blipFill>
        <p:spPr>
          <a:xfrm>
            <a:off x="7104185" y="1587640"/>
            <a:ext cx="4997380" cy="4994030"/>
          </a:xfrm>
          <a:prstGeom prst="rect">
            <a:avLst/>
          </a:prstGeom>
          <a:blipFill dpi="0" rotWithShape="1">
            <a:blip r:embed="rId5"/>
            <a:srcRect/>
            <a:stretch>
              <a:fillRect/>
            </a:stretch>
          </a:blipFill>
          <a:effectLst>
            <a:outerShdw blurRad="50800" dist="50800" dir="5400000" algn="ctr" rotWithShape="0">
              <a:srgbClr val="000000">
                <a:alpha val="0"/>
              </a:srgbClr>
            </a:outerShdw>
          </a:effectLst>
        </p:spPr>
      </p:pic>
    </p:spTree>
    <p:extLst>
      <p:ext uri="{BB962C8B-B14F-4D97-AF65-F5344CB8AC3E}">
        <p14:creationId xmlns:p14="http://schemas.microsoft.com/office/powerpoint/2010/main" val="237776103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grpId="0" nodeType="clickEffect">
                                  <p:stCondLst>
                                    <p:cond delay="0"/>
                                  </p:stCondLst>
                                  <p:childTnLst>
                                    <p:animScale>
                                      <p:cBhvr>
                                        <p:cTn id="6" dur="1000" fill="hold"/>
                                        <p:tgtEl>
                                          <p:spTgt spid="3"/>
                                        </p:tgtEl>
                                      </p:cBhvr>
                                      <p:by x="150000" y="150000"/>
                                    </p:animScale>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 calcmode="lin" valueType="num">
                                      <p:cBhvr additive="base">
                                        <p:cTn id="11"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31"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p:cTn id="17" dur="1000" fill="hold"/>
                                        <p:tgtEl>
                                          <p:spTgt spid="6"/>
                                        </p:tgtEl>
                                        <p:attrNameLst>
                                          <p:attrName>ppt_w</p:attrName>
                                        </p:attrNameLst>
                                      </p:cBhvr>
                                      <p:tavLst>
                                        <p:tav tm="0">
                                          <p:val>
                                            <p:fltVal val="0"/>
                                          </p:val>
                                        </p:tav>
                                        <p:tav tm="100000">
                                          <p:val>
                                            <p:strVal val="#ppt_w"/>
                                          </p:val>
                                        </p:tav>
                                      </p:tavLst>
                                    </p:anim>
                                    <p:anim calcmode="lin" valueType="num">
                                      <p:cBhvr>
                                        <p:cTn id="18" dur="1000" fill="hold"/>
                                        <p:tgtEl>
                                          <p:spTgt spid="6"/>
                                        </p:tgtEl>
                                        <p:attrNameLst>
                                          <p:attrName>ppt_h</p:attrName>
                                        </p:attrNameLst>
                                      </p:cBhvr>
                                      <p:tavLst>
                                        <p:tav tm="0">
                                          <p:val>
                                            <p:fltVal val="0"/>
                                          </p:val>
                                        </p:tav>
                                        <p:tav tm="100000">
                                          <p:val>
                                            <p:strVal val="#ppt_h"/>
                                          </p:val>
                                        </p:tav>
                                      </p:tavLst>
                                    </p:anim>
                                    <p:anim calcmode="lin" valueType="num">
                                      <p:cBhvr>
                                        <p:cTn id="19" dur="1000" fill="hold"/>
                                        <p:tgtEl>
                                          <p:spTgt spid="6"/>
                                        </p:tgtEl>
                                        <p:attrNameLst>
                                          <p:attrName>style.rotation</p:attrName>
                                        </p:attrNameLst>
                                      </p:cBhvr>
                                      <p:tavLst>
                                        <p:tav tm="0">
                                          <p:val>
                                            <p:fltVal val="90"/>
                                          </p:val>
                                        </p:tav>
                                        <p:tav tm="100000">
                                          <p:val>
                                            <p:fltVal val="0"/>
                                          </p:val>
                                        </p:tav>
                                      </p:tavLst>
                                    </p:anim>
                                    <p:animEffect transition="in" filter="fade">
                                      <p:cBhvr>
                                        <p:cTn id="20" dur="1000"/>
                                        <p:tgtEl>
                                          <p:spTgt spid="6"/>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wipe(down)">
                                      <p:cBhvr>
                                        <p:cTn id="2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2000"/>
            <a:extLst>
              <a:ext uri="{BEBA8EAE-BF5A-486C-A8C5-ECC9F3942E4B}">
                <a14:imgProps xmlns:a14="http://schemas.microsoft.com/office/drawing/2010/main">
                  <a14:imgLayer r:embed="rId3">
                    <a14:imgEffect>
                      <a14:colorTemperature colorTemp="7200"/>
                    </a14:imgEffect>
                    <a14:imgEffect>
                      <a14:brightnessContrast contrast="20000"/>
                    </a14:imgEffect>
                  </a14:imgLayer>
                </a14:imgProps>
              </a:ext>
            </a:extLst>
          </a:blip>
          <a:srcRect/>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8A2279-4E15-D343-FE95-481CC9C66906}"/>
              </a:ext>
            </a:extLst>
          </p:cNvPr>
          <p:cNvSpPr>
            <a:spLocks noGrp="1"/>
          </p:cNvSpPr>
          <p:nvPr>
            <p:ph type="title"/>
          </p:nvPr>
        </p:nvSpPr>
        <p:spPr>
          <a:xfrm>
            <a:off x="3687176" y="125352"/>
            <a:ext cx="6959320" cy="1192369"/>
          </a:xfrm>
          <a:noFill/>
        </p:spPr>
        <p:txBody>
          <a:bodyPr>
            <a:normAutofit fontScale="90000"/>
          </a:bodyPr>
          <a:lstStyle/>
          <a:p>
            <a:br>
              <a:rPr lang="en-US" sz="4400" b="1" dirty="0">
                <a:solidFill>
                  <a:srgbClr val="000000"/>
                </a:solidFill>
                <a:latin typeface="Arial" panose="020B0604020202020204" pitchFamily="34" charset="0"/>
                <a:ea typeface="Montserrat Classic Bold"/>
                <a:cs typeface="Arial" panose="020B0604020202020204" pitchFamily="34" charset="0"/>
                <a:sym typeface="Montserrat Classic Bold"/>
              </a:rPr>
            </a:br>
            <a:r>
              <a:rPr lang="en-US" sz="4000" b="1" dirty="0">
                <a:solidFill>
                  <a:schemeClr val="bg1"/>
                </a:solidFill>
                <a:effectLst>
                  <a:outerShdw blurRad="50800" dist="50800" dir="5400000" algn="ctr" rotWithShape="0">
                    <a:srgbClr val="000000">
                      <a:alpha val="63000"/>
                    </a:srgbClr>
                  </a:outerShdw>
                </a:effectLst>
                <a:latin typeface="Arial" panose="020B0604020202020204" pitchFamily="34" charset="0"/>
                <a:ea typeface="Microsoft YaHei Light" panose="020B0502040204020203" pitchFamily="34" charset="-122"/>
                <a:cs typeface="Arial" panose="020B0604020202020204" pitchFamily="34" charset="0"/>
                <a:sym typeface="Montserrat Classic Bold"/>
              </a:rPr>
              <a:t>LIST OF CONTENTS</a:t>
            </a:r>
            <a:br>
              <a:rPr lang="en-US" sz="4400" dirty="0">
                <a:solidFill>
                  <a:srgbClr val="000000"/>
                </a:solidFill>
                <a:latin typeface="Montserrat Classic Bold"/>
                <a:ea typeface="Montserrat Classic Bold"/>
                <a:cs typeface="Montserrat Classic Bold"/>
                <a:sym typeface="Montserrat Classic Bold"/>
              </a:rPr>
            </a:br>
            <a:endParaRPr lang="en-IN" dirty="0"/>
          </a:p>
        </p:txBody>
      </p:sp>
      <p:sp>
        <p:nvSpPr>
          <p:cNvPr id="3" name="TextBox 8">
            <a:extLst>
              <a:ext uri="{FF2B5EF4-FFF2-40B4-BE49-F238E27FC236}">
                <a16:creationId xmlns:a16="http://schemas.microsoft.com/office/drawing/2014/main" id="{4B501D56-1E75-2745-9E34-C31E8C693C05}"/>
              </a:ext>
            </a:extLst>
          </p:cNvPr>
          <p:cNvSpPr txBox="1"/>
          <p:nvPr/>
        </p:nvSpPr>
        <p:spPr>
          <a:xfrm>
            <a:off x="640185" y="4555669"/>
            <a:ext cx="1394026" cy="600075"/>
          </a:xfrm>
          <a:prstGeom prst="rect">
            <a:avLst/>
          </a:prstGeom>
        </p:spPr>
        <p:txBody>
          <a:bodyPr lIns="0" tIns="0" rIns="0" bIns="0" rtlCol="0" anchor="t">
            <a:spAutoFit/>
          </a:bodyPr>
          <a:lstStyle/>
          <a:p>
            <a:pPr algn="ctr">
              <a:lnSpc>
                <a:spcPts val="4799"/>
              </a:lnSpc>
            </a:pPr>
            <a:r>
              <a:rPr lang="en-US" sz="3999" b="1">
                <a:solidFill>
                  <a:schemeClr val="bg1"/>
                </a:solidFill>
                <a:effectLst>
                  <a:outerShdw blurRad="50800" dist="50800" dir="5400000" algn="ctr" rotWithShape="0">
                    <a:srgbClr val="000000">
                      <a:alpha val="61000"/>
                    </a:srgbClr>
                  </a:outerShdw>
                </a:effectLst>
                <a:latin typeface="Arial" panose="020B0604020202020204" pitchFamily="34" charset="0"/>
                <a:ea typeface="Montserrat Classic Bold"/>
                <a:cs typeface="Arial" panose="020B0604020202020204" pitchFamily="34" charset="0"/>
                <a:sym typeface="Montserrat Classic Bold"/>
              </a:rPr>
              <a:t>05</a:t>
            </a:r>
          </a:p>
        </p:txBody>
      </p:sp>
      <p:sp>
        <p:nvSpPr>
          <p:cNvPr id="4" name="TextBox 9">
            <a:extLst>
              <a:ext uri="{FF2B5EF4-FFF2-40B4-BE49-F238E27FC236}">
                <a16:creationId xmlns:a16="http://schemas.microsoft.com/office/drawing/2014/main" id="{7E891F60-74D4-470A-CFC1-505DFE007CA2}"/>
              </a:ext>
            </a:extLst>
          </p:cNvPr>
          <p:cNvSpPr txBox="1"/>
          <p:nvPr/>
        </p:nvSpPr>
        <p:spPr>
          <a:xfrm>
            <a:off x="2287228" y="4669969"/>
            <a:ext cx="5512010" cy="371475"/>
          </a:xfrm>
          <a:prstGeom prst="rect">
            <a:avLst/>
          </a:prstGeom>
        </p:spPr>
        <p:txBody>
          <a:bodyPr lIns="0" tIns="0" rIns="0" bIns="0" rtlCol="0" anchor="t">
            <a:spAutoFit/>
          </a:bodyPr>
          <a:lstStyle/>
          <a:p>
            <a:pPr algn="l">
              <a:lnSpc>
                <a:spcPts val="2999"/>
              </a:lnSpc>
            </a:pPr>
            <a:r>
              <a:rPr lang="en-US" sz="2499" b="1" dirty="0">
                <a:solidFill>
                  <a:schemeClr val="bg1"/>
                </a:solidFill>
                <a:effectLst>
                  <a:outerShdw blurRad="50800" dist="50800" dir="5400000" algn="ctr" rotWithShape="0">
                    <a:srgbClr val="000000">
                      <a:alpha val="61000"/>
                    </a:srgbClr>
                  </a:outerShdw>
                </a:effectLst>
                <a:latin typeface="Arial" panose="020B0604020202020204" pitchFamily="34" charset="0"/>
                <a:ea typeface="Montserrat Classic Bold"/>
                <a:cs typeface="Arial" panose="020B0604020202020204" pitchFamily="34" charset="0"/>
                <a:sym typeface="Montserrat Classic Bold"/>
              </a:rPr>
              <a:t>TEAM'S TOTAL RUNS IN A MATCH</a:t>
            </a:r>
          </a:p>
        </p:txBody>
      </p:sp>
      <p:sp>
        <p:nvSpPr>
          <p:cNvPr id="5" name="TextBox 10">
            <a:extLst>
              <a:ext uri="{FF2B5EF4-FFF2-40B4-BE49-F238E27FC236}">
                <a16:creationId xmlns:a16="http://schemas.microsoft.com/office/drawing/2014/main" id="{E239CDD5-C0D1-FE67-0316-021CE50B6836}"/>
              </a:ext>
            </a:extLst>
          </p:cNvPr>
          <p:cNvSpPr txBox="1"/>
          <p:nvPr/>
        </p:nvSpPr>
        <p:spPr>
          <a:xfrm>
            <a:off x="640185" y="5270044"/>
            <a:ext cx="1394026" cy="600075"/>
          </a:xfrm>
          <a:prstGeom prst="rect">
            <a:avLst/>
          </a:prstGeom>
        </p:spPr>
        <p:txBody>
          <a:bodyPr lIns="0" tIns="0" rIns="0" bIns="0" rtlCol="0" anchor="t">
            <a:spAutoFit/>
          </a:bodyPr>
          <a:lstStyle/>
          <a:p>
            <a:pPr algn="ctr">
              <a:lnSpc>
                <a:spcPts val="4799"/>
              </a:lnSpc>
            </a:pPr>
            <a:r>
              <a:rPr lang="en-US" sz="3999" b="1">
                <a:solidFill>
                  <a:schemeClr val="bg1"/>
                </a:solidFill>
                <a:effectLst>
                  <a:outerShdw blurRad="50800" dist="50800" dir="5400000" algn="ctr" rotWithShape="0">
                    <a:srgbClr val="000000">
                      <a:alpha val="61000"/>
                    </a:srgbClr>
                  </a:outerShdw>
                </a:effectLst>
                <a:latin typeface="Arial" panose="020B0604020202020204" pitchFamily="34" charset="0"/>
                <a:ea typeface="Montserrat Classic Bold"/>
                <a:cs typeface="Arial" panose="020B0604020202020204" pitchFamily="34" charset="0"/>
                <a:sym typeface="Montserrat Classic Bold"/>
              </a:rPr>
              <a:t>06</a:t>
            </a:r>
          </a:p>
        </p:txBody>
      </p:sp>
      <p:sp>
        <p:nvSpPr>
          <p:cNvPr id="6" name="TextBox 11">
            <a:extLst>
              <a:ext uri="{FF2B5EF4-FFF2-40B4-BE49-F238E27FC236}">
                <a16:creationId xmlns:a16="http://schemas.microsoft.com/office/drawing/2014/main" id="{DC314CA9-1132-E69F-9D5E-E3D0D61A38F6}"/>
              </a:ext>
            </a:extLst>
          </p:cNvPr>
          <p:cNvSpPr txBox="1"/>
          <p:nvPr/>
        </p:nvSpPr>
        <p:spPr>
          <a:xfrm>
            <a:off x="2287228" y="5431969"/>
            <a:ext cx="5512010" cy="371475"/>
          </a:xfrm>
          <a:prstGeom prst="rect">
            <a:avLst/>
          </a:prstGeom>
        </p:spPr>
        <p:txBody>
          <a:bodyPr lIns="0" tIns="0" rIns="0" bIns="0" rtlCol="0" anchor="t">
            <a:spAutoFit/>
          </a:bodyPr>
          <a:lstStyle/>
          <a:p>
            <a:pPr algn="l">
              <a:lnSpc>
                <a:spcPts val="2999"/>
              </a:lnSpc>
            </a:pPr>
            <a:r>
              <a:rPr lang="en-US" sz="2499" b="1">
                <a:solidFill>
                  <a:schemeClr val="bg1"/>
                </a:solidFill>
                <a:effectLst>
                  <a:outerShdw blurRad="50800" dist="50800" dir="5400000" algn="ctr" rotWithShape="0">
                    <a:srgbClr val="000000">
                      <a:alpha val="61000"/>
                    </a:srgbClr>
                  </a:outerShdw>
                </a:effectLst>
                <a:latin typeface="Arial" panose="020B0604020202020204" pitchFamily="34" charset="0"/>
                <a:ea typeface="Montserrat Classic Bold"/>
                <a:cs typeface="Arial" panose="020B0604020202020204" pitchFamily="34" charset="0"/>
                <a:sym typeface="Montserrat Classic Bold"/>
              </a:rPr>
              <a:t>PLAYERS' ROLES DISTRIBUTION</a:t>
            </a:r>
          </a:p>
        </p:txBody>
      </p:sp>
      <p:sp>
        <p:nvSpPr>
          <p:cNvPr id="7" name="TextBox 12">
            <a:extLst>
              <a:ext uri="{FF2B5EF4-FFF2-40B4-BE49-F238E27FC236}">
                <a16:creationId xmlns:a16="http://schemas.microsoft.com/office/drawing/2014/main" id="{20003476-F706-43A9-8AA5-1144E2948A60}"/>
              </a:ext>
            </a:extLst>
          </p:cNvPr>
          <p:cNvSpPr txBox="1"/>
          <p:nvPr/>
        </p:nvSpPr>
        <p:spPr>
          <a:xfrm>
            <a:off x="640185" y="6117769"/>
            <a:ext cx="1394026" cy="600075"/>
          </a:xfrm>
          <a:prstGeom prst="rect">
            <a:avLst/>
          </a:prstGeom>
        </p:spPr>
        <p:txBody>
          <a:bodyPr lIns="0" tIns="0" rIns="0" bIns="0" rtlCol="0" anchor="t">
            <a:spAutoFit/>
          </a:bodyPr>
          <a:lstStyle/>
          <a:p>
            <a:pPr algn="ctr">
              <a:lnSpc>
                <a:spcPts val="4799"/>
              </a:lnSpc>
            </a:pPr>
            <a:r>
              <a:rPr lang="en-US" sz="3999" b="1" dirty="0">
                <a:solidFill>
                  <a:schemeClr val="bg1"/>
                </a:solidFill>
                <a:effectLst>
                  <a:outerShdw blurRad="50800" dist="50800" dir="5400000" algn="ctr" rotWithShape="0">
                    <a:srgbClr val="000000">
                      <a:alpha val="61000"/>
                    </a:srgbClr>
                  </a:outerShdw>
                </a:effectLst>
                <a:latin typeface="Arial" panose="020B0604020202020204" pitchFamily="34" charset="0"/>
                <a:ea typeface="Montserrat Classic Bold"/>
                <a:cs typeface="Arial" panose="020B0604020202020204" pitchFamily="34" charset="0"/>
                <a:sym typeface="Montserrat Classic Bold"/>
              </a:rPr>
              <a:t>07</a:t>
            </a:r>
          </a:p>
        </p:txBody>
      </p:sp>
      <p:sp>
        <p:nvSpPr>
          <p:cNvPr id="8" name="TextBox 13">
            <a:extLst>
              <a:ext uri="{FF2B5EF4-FFF2-40B4-BE49-F238E27FC236}">
                <a16:creationId xmlns:a16="http://schemas.microsoft.com/office/drawing/2014/main" id="{822AB33C-1495-D0AE-7AA8-4CB31F1E8303}"/>
              </a:ext>
            </a:extLst>
          </p:cNvPr>
          <p:cNvSpPr txBox="1"/>
          <p:nvPr/>
        </p:nvSpPr>
        <p:spPr>
          <a:xfrm>
            <a:off x="2287228" y="6279694"/>
            <a:ext cx="5343369" cy="371475"/>
          </a:xfrm>
          <a:prstGeom prst="rect">
            <a:avLst/>
          </a:prstGeom>
        </p:spPr>
        <p:txBody>
          <a:bodyPr lIns="0" tIns="0" rIns="0" bIns="0" rtlCol="0" anchor="t">
            <a:spAutoFit/>
          </a:bodyPr>
          <a:lstStyle/>
          <a:p>
            <a:pPr algn="l">
              <a:lnSpc>
                <a:spcPts val="2999"/>
              </a:lnSpc>
            </a:pPr>
            <a:r>
              <a:rPr lang="en-US" sz="2499" b="1" dirty="0">
                <a:solidFill>
                  <a:schemeClr val="bg1"/>
                </a:solidFill>
                <a:effectLst>
                  <a:outerShdw blurRad="50800" dist="50800" dir="5400000" algn="ctr" rotWithShape="0">
                    <a:srgbClr val="000000">
                      <a:alpha val="61000"/>
                    </a:srgbClr>
                  </a:outerShdw>
                </a:effectLst>
                <a:latin typeface="Arial" panose="020B0604020202020204" pitchFamily="34" charset="0"/>
                <a:ea typeface="Montserrat Classic Bold"/>
                <a:cs typeface="Arial" panose="020B0604020202020204" pitchFamily="34" charset="0"/>
                <a:sym typeface="Montserrat Classic Bold"/>
              </a:rPr>
              <a:t>MAIDEN OVERS BY BOWLERS</a:t>
            </a:r>
          </a:p>
        </p:txBody>
      </p:sp>
      <p:sp>
        <p:nvSpPr>
          <p:cNvPr id="9" name="TextBox 20">
            <a:extLst>
              <a:ext uri="{FF2B5EF4-FFF2-40B4-BE49-F238E27FC236}">
                <a16:creationId xmlns:a16="http://schemas.microsoft.com/office/drawing/2014/main" id="{7887DB90-1BEC-F1EB-884D-179B4187F3C4}"/>
              </a:ext>
            </a:extLst>
          </p:cNvPr>
          <p:cNvSpPr txBox="1"/>
          <p:nvPr/>
        </p:nvSpPr>
        <p:spPr>
          <a:xfrm>
            <a:off x="616537" y="1422337"/>
            <a:ext cx="1394026" cy="600075"/>
          </a:xfrm>
          <a:prstGeom prst="rect">
            <a:avLst/>
          </a:prstGeom>
        </p:spPr>
        <p:txBody>
          <a:bodyPr lIns="0" tIns="0" rIns="0" bIns="0" rtlCol="0" anchor="t">
            <a:spAutoFit/>
          </a:bodyPr>
          <a:lstStyle/>
          <a:p>
            <a:pPr algn="ctr">
              <a:lnSpc>
                <a:spcPts val="4799"/>
              </a:lnSpc>
            </a:pPr>
            <a:r>
              <a:rPr lang="en-US" sz="3999" b="1" dirty="0">
                <a:solidFill>
                  <a:schemeClr val="bg1"/>
                </a:solidFill>
                <a:effectLst>
                  <a:outerShdw blurRad="50800" dist="50800" dir="5400000" algn="ctr" rotWithShape="0">
                    <a:srgbClr val="000000">
                      <a:alpha val="61000"/>
                    </a:srgbClr>
                  </a:outerShdw>
                </a:effectLst>
                <a:latin typeface="Arial" panose="020B0604020202020204" pitchFamily="34" charset="0"/>
                <a:ea typeface="Montserrat Classic Bold"/>
                <a:cs typeface="Arial" panose="020B0604020202020204" pitchFamily="34" charset="0"/>
                <a:sym typeface="Montserrat Classic Bold"/>
              </a:rPr>
              <a:t>01</a:t>
            </a:r>
          </a:p>
        </p:txBody>
      </p:sp>
      <p:sp>
        <p:nvSpPr>
          <p:cNvPr id="10" name="TextBox 21">
            <a:extLst>
              <a:ext uri="{FF2B5EF4-FFF2-40B4-BE49-F238E27FC236}">
                <a16:creationId xmlns:a16="http://schemas.microsoft.com/office/drawing/2014/main" id="{A55C3C25-1B3A-9B63-4CBB-2EEB0A26A1BC}"/>
              </a:ext>
            </a:extLst>
          </p:cNvPr>
          <p:cNvSpPr txBox="1"/>
          <p:nvPr/>
        </p:nvSpPr>
        <p:spPr>
          <a:xfrm>
            <a:off x="2287228" y="1557494"/>
            <a:ext cx="4226126" cy="361509"/>
          </a:xfrm>
          <a:prstGeom prst="rect">
            <a:avLst/>
          </a:prstGeom>
        </p:spPr>
        <p:txBody>
          <a:bodyPr lIns="0" tIns="0" rIns="0" bIns="0" rtlCol="0" anchor="t">
            <a:spAutoFit/>
          </a:bodyPr>
          <a:lstStyle/>
          <a:p>
            <a:pPr algn="l">
              <a:lnSpc>
                <a:spcPts val="2999"/>
              </a:lnSpc>
            </a:pPr>
            <a:r>
              <a:rPr lang="en-US" sz="2499" b="1" dirty="0">
                <a:solidFill>
                  <a:schemeClr val="bg1"/>
                </a:solidFill>
                <a:effectLst>
                  <a:outerShdw blurRad="50800" dist="50800" dir="5400000" algn="ctr" rotWithShape="0">
                    <a:srgbClr val="000000">
                      <a:alpha val="61000"/>
                    </a:srgbClr>
                  </a:outerShdw>
                </a:effectLst>
                <a:latin typeface="Arial" panose="020B0604020202020204" pitchFamily="34" charset="0"/>
                <a:ea typeface="Montserrat Classic Bold"/>
                <a:cs typeface="Arial" panose="020B0604020202020204" pitchFamily="34" charset="0"/>
                <a:sym typeface="Montserrat Classic Bold"/>
              </a:rPr>
              <a:t> SCORERS IN </a:t>
            </a:r>
            <a:r>
              <a:rPr lang="en-US" sz="2499" b="1">
                <a:solidFill>
                  <a:schemeClr val="bg1"/>
                </a:solidFill>
                <a:effectLst>
                  <a:outerShdw blurRad="50800" dist="50800" dir="5400000" algn="ctr" rotWithShape="0">
                    <a:srgbClr val="000000">
                      <a:alpha val="61000"/>
                    </a:srgbClr>
                  </a:outerShdw>
                </a:effectLst>
                <a:latin typeface="Arial" panose="020B0604020202020204" pitchFamily="34" charset="0"/>
                <a:ea typeface="Montserrat Classic Bold"/>
                <a:cs typeface="Arial" panose="020B0604020202020204" pitchFamily="34" charset="0"/>
                <a:sym typeface="Montserrat Classic Bold"/>
              </a:rPr>
              <a:t>A MATCH </a:t>
            </a:r>
            <a:endParaRPr lang="en-US" sz="2499" b="1" dirty="0">
              <a:solidFill>
                <a:schemeClr val="bg1"/>
              </a:solidFill>
              <a:effectLst>
                <a:outerShdw blurRad="50800" dist="50800" dir="5400000" algn="ctr" rotWithShape="0">
                  <a:srgbClr val="000000">
                    <a:alpha val="61000"/>
                  </a:srgbClr>
                </a:outerShdw>
              </a:effectLst>
              <a:latin typeface="Arial" panose="020B0604020202020204" pitchFamily="34" charset="0"/>
              <a:ea typeface="Montserrat Classic Bold"/>
              <a:cs typeface="Arial" panose="020B0604020202020204" pitchFamily="34" charset="0"/>
              <a:sym typeface="Montserrat Classic Bold"/>
            </a:endParaRPr>
          </a:p>
        </p:txBody>
      </p:sp>
      <p:sp>
        <p:nvSpPr>
          <p:cNvPr id="11" name="TextBox 22">
            <a:extLst>
              <a:ext uri="{FF2B5EF4-FFF2-40B4-BE49-F238E27FC236}">
                <a16:creationId xmlns:a16="http://schemas.microsoft.com/office/drawing/2014/main" id="{B0EDD336-5E59-5A3D-ACD8-2778662F792C}"/>
              </a:ext>
            </a:extLst>
          </p:cNvPr>
          <p:cNvSpPr txBox="1"/>
          <p:nvPr/>
        </p:nvSpPr>
        <p:spPr>
          <a:xfrm>
            <a:off x="640185" y="2205194"/>
            <a:ext cx="1394026" cy="600075"/>
          </a:xfrm>
          <a:prstGeom prst="rect">
            <a:avLst/>
          </a:prstGeom>
        </p:spPr>
        <p:txBody>
          <a:bodyPr lIns="0" tIns="0" rIns="0" bIns="0" rtlCol="0" anchor="t">
            <a:spAutoFit/>
          </a:bodyPr>
          <a:lstStyle/>
          <a:p>
            <a:pPr algn="ctr">
              <a:lnSpc>
                <a:spcPts val="4799"/>
              </a:lnSpc>
            </a:pPr>
            <a:r>
              <a:rPr lang="en-US" sz="3999" b="1">
                <a:solidFill>
                  <a:schemeClr val="bg1"/>
                </a:solidFill>
                <a:effectLst>
                  <a:outerShdw blurRad="50800" dist="50800" dir="5400000" algn="ctr" rotWithShape="0">
                    <a:srgbClr val="000000">
                      <a:alpha val="61000"/>
                    </a:srgbClr>
                  </a:outerShdw>
                </a:effectLst>
                <a:latin typeface="Arial" panose="020B0604020202020204" pitchFamily="34" charset="0"/>
                <a:ea typeface="Montserrat Classic Bold"/>
                <a:cs typeface="Arial" panose="020B0604020202020204" pitchFamily="34" charset="0"/>
                <a:sym typeface="Montserrat Classic Bold"/>
              </a:rPr>
              <a:t>02</a:t>
            </a:r>
          </a:p>
        </p:txBody>
      </p:sp>
      <p:sp>
        <p:nvSpPr>
          <p:cNvPr id="12" name="TextBox 23">
            <a:extLst>
              <a:ext uri="{FF2B5EF4-FFF2-40B4-BE49-F238E27FC236}">
                <a16:creationId xmlns:a16="http://schemas.microsoft.com/office/drawing/2014/main" id="{3AA376EB-0421-6389-ECE9-1F7D836274E6}"/>
              </a:ext>
            </a:extLst>
          </p:cNvPr>
          <p:cNvSpPr txBox="1"/>
          <p:nvPr/>
        </p:nvSpPr>
        <p:spPr>
          <a:xfrm>
            <a:off x="2287228" y="2319494"/>
            <a:ext cx="4226126" cy="371475"/>
          </a:xfrm>
          <a:prstGeom prst="rect">
            <a:avLst/>
          </a:prstGeom>
        </p:spPr>
        <p:txBody>
          <a:bodyPr lIns="0" tIns="0" rIns="0" bIns="0" rtlCol="0" anchor="t">
            <a:spAutoFit/>
          </a:bodyPr>
          <a:lstStyle/>
          <a:p>
            <a:pPr algn="l">
              <a:lnSpc>
                <a:spcPts val="2999"/>
              </a:lnSpc>
            </a:pPr>
            <a:r>
              <a:rPr lang="en-US" sz="2499" b="1" dirty="0">
                <a:solidFill>
                  <a:schemeClr val="bg1"/>
                </a:solidFill>
                <a:effectLst>
                  <a:outerShdw blurRad="50800" dist="50800" dir="5400000" algn="ctr" rotWithShape="0">
                    <a:srgbClr val="000000">
                      <a:alpha val="61000"/>
                    </a:srgbClr>
                  </a:outerShdw>
                </a:effectLst>
                <a:latin typeface="Arial" panose="020B0604020202020204" pitchFamily="34" charset="0"/>
                <a:ea typeface="Montserrat Classic Bold"/>
                <a:cs typeface="Arial" panose="020B0604020202020204" pitchFamily="34" charset="0"/>
                <a:sym typeface="Montserrat Classic Bold"/>
              </a:rPr>
              <a:t>BEST ECONOMY RATES</a:t>
            </a:r>
          </a:p>
        </p:txBody>
      </p:sp>
      <p:sp>
        <p:nvSpPr>
          <p:cNvPr id="13" name="TextBox 24">
            <a:extLst>
              <a:ext uri="{FF2B5EF4-FFF2-40B4-BE49-F238E27FC236}">
                <a16:creationId xmlns:a16="http://schemas.microsoft.com/office/drawing/2014/main" id="{F3173F70-4656-A86C-62D8-E81710142ABC}"/>
              </a:ext>
            </a:extLst>
          </p:cNvPr>
          <p:cNvSpPr txBox="1"/>
          <p:nvPr/>
        </p:nvSpPr>
        <p:spPr>
          <a:xfrm>
            <a:off x="640185" y="3056215"/>
            <a:ext cx="1394026" cy="600075"/>
          </a:xfrm>
          <a:prstGeom prst="rect">
            <a:avLst/>
          </a:prstGeom>
        </p:spPr>
        <p:txBody>
          <a:bodyPr lIns="0" tIns="0" rIns="0" bIns="0" rtlCol="0" anchor="t">
            <a:spAutoFit/>
          </a:bodyPr>
          <a:lstStyle/>
          <a:p>
            <a:pPr algn="ctr">
              <a:lnSpc>
                <a:spcPts val="4799"/>
              </a:lnSpc>
            </a:pPr>
            <a:r>
              <a:rPr lang="en-US" sz="3999" b="1">
                <a:solidFill>
                  <a:schemeClr val="bg1"/>
                </a:solidFill>
                <a:effectLst>
                  <a:outerShdw blurRad="50800" dist="50800" dir="5400000" algn="ctr" rotWithShape="0">
                    <a:srgbClr val="000000">
                      <a:alpha val="61000"/>
                    </a:srgbClr>
                  </a:outerShdw>
                </a:effectLst>
                <a:latin typeface="Arial" panose="020B0604020202020204" pitchFamily="34" charset="0"/>
                <a:ea typeface="Montserrat Classic Bold"/>
                <a:cs typeface="Arial" panose="020B0604020202020204" pitchFamily="34" charset="0"/>
                <a:sym typeface="Montserrat Classic Bold"/>
              </a:rPr>
              <a:t>03</a:t>
            </a:r>
          </a:p>
        </p:txBody>
      </p:sp>
      <p:sp>
        <p:nvSpPr>
          <p:cNvPr id="14" name="TextBox 25">
            <a:extLst>
              <a:ext uri="{FF2B5EF4-FFF2-40B4-BE49-F238E27FC236}">
                <a16:creationId xmlns:a16="http://schemas.microsoft.com/office/drawing/2014/main" id="{F286484C-3C5A-2B87-38A0-E51859AE406A}"/>
              </a:ext>
            </a:extLst>
          </p:cNvPr>
          <p:cNvSpPr txBox="1"/>
          <p:nvPr/>
        </p:nvSpPr>
        <p:spPr>
          <a:xfrm>
            <a:off x="2287228" y="3170515"/>
            <a:ext cx="4226126" cy="371475"/>
          </a:xfrm>
          <a:prstGeom prst="rect">
            <a:avLst/>
          </a:prstGeom>
        </p:spPr>
        <p:txBody>
          <a:bodyPr lIns="0" tIns="0" rIns="0" bIns="0" rtlCol="0" anchor="t">
            <a:spAutoFit/>
          </a:bodyPr>
          <a:lstStyle/>
          <a:p>
            <a:pPr algn="l">
              <a:lnSpc>
                <a:spcPts val="2999"/>
              </a:lnSpc>
            </a:pPr>
            <a:r>
              <a:rPr lang="en-US" sz="2499" b="1" dirty="0">
                <a:solidFill>
                  <a:schemeClr val="bg1"/>
                </a:solidFill>
                <a:effectLst>
                  <a:outerShdw blurRad="50800" dist="50800" dir="5400000" algn="ctr" rotWithShape="0">
                    <a:srgbClr val="000000">
                      <a:alpha val="61000"/>
                    </a:srgbClr>
                  </a:outerShdw>
                </a:effectLst>
                <a:latin typeface="Arial" panose="020B0604020202020204" pitchFamily="34" charset="0"/>
                <a:ea typeface="Montserrat Classic Bold"/>
                <a:cs typeface="Arial" panose="020B0604020202020204" pitchFamily="34" charset="0"/>
                <a:sym typeface="Montserrat Classic Bold"/>
              </a:rPr>
              <a:t>MOST SIXES IN A MATCH</a:t>
            </a:r>
          </a:p>
        </p:txBody>
      </p:sp>
      <p:sp>
        <p:nvSpPr>
          <p:cNvPr id="15" name="TextBox 26">
            <a:extLst>
              <a:ext uri="{FF2B5EF4-FFF2-40B4-BE49-F238E27FC236}">
                <a16:creationId xmlns:a16="http://schemas.microsoft.com/office/drawing/2014/main" id="{6A522E9F-4894-AAB6-055B-1829E3FE4CA0}"/>
              </a:ext>
            </a:extLst>
          </p:cNvPr>
          <p:cNvSpPr txBox="1"/>
          <p:nvPr/>
        </p:nvSpPr>
        <p:spPr>
          <a:xfrm>
            <a:off x="640185" y="3769856"/>
            <a:ext cx="1394026" cy="600075"/>
          </a:xfrm>
          <a:prstGeom prst="rect">
            <a:avLst/>
          </a:prstGeom>
        </p:spPr>
        <p:txBody>
          <a:bodyPr lIns="0" tIns="0" rIns="0" bIns="0" rtlCol="0" anchor="t">
            <a:spAutoFit/>
          </a:bodyPr>
          <a:lstStyle/>
          <a:p>
            <a:pPr algn="ctr">
              <a:lnSpc>
                <a:spcPts val="4799"/>
              </a:lnSpc>
            </a:pPr>
            <a:r>
              <a:rPr lang="en-US" sz="3999" b="1">
                <a:solidFill>
                  <a:schemeClr val="bg1"/>
                </a:solidFill>
                <a:effectLst>
                  <a:outerShdw blurRad="50800" dist="50800" dir="5400000" algn="ctr" rotWithShape="0">
                    <a:srgbClr val="000000">
                      <a:alpha val="61000"/>
                    </a:srgbClr>
                  </a:outerShdw>
                </a:effectLst>
                <a:latin typeface="Arial" panose="020B0604020202020204" pitchFamily="34" charset="0"/>
                <a:ea typeface="Montserrat Classic Bold"/>
                <a:cs typeface="Arial" panose="020B0604020202020204" pitchFamily="34" charset="0"/>
                <a:sym typeface="Montserrat Classic Bold"/>
              </a:rPr>
              <a:t>04</a:t>
            </a:r>
          </a:p>
        </p:txBody>
      </p:sp>
      <p:sp>
        <p:nvSpPr>
          <p:cNvPr id="16" name="TextBox 27">
            <a:extLst>
              <a:ext uri="{FF2B5EF4-FFF2-40B4-BE49-F238E27FC236}">
                <a16:creationId xmlns:a16="http://schemas.microsoft.com/office/drawing/2014/main" id="{6C3969FE-3DB0-A977-7858-D76A27FD57DB}"/>
              </a:ext>
            </a:extLst>
          </p:cNvPr>
          <p:cNvSpPr txBox="1"/>
          <p:nvPr/>
        </p:nvSpPr>
        <p:spPr>
          <a:xfrm>
            <a:off x="2287228" y="3932515"/>
            <a:ext cx="4879608" cy="371475"/>
          </a:xfrm>
          <a:prstGeom prst="rect">
            <a:avLst/>
          </a:prstGeom>
        </p:spPr>
        <p:txBody>
          <a:bodyPr lIns="0" tIns="0" rIns="0" bIns="0" rtlCol="0" anchor="t">
            <a:spAutoFit/>
          </a:bodyPr>
          <a:lstStyle/>
          <a:p>
            <a:pPr algn="l">
              <a:lnSpc>
                <a:spcPts val="2999"/>
              </a:lnSpc>
            </a:pPr>
            <a:r>
              <a:rPr lang="en-US" sz="2499" b="1">
                <a:solidFill>
                  <a:schemeClr val="bg1"/>
                </a:solidFill>
                <a:effectLst>
                  <a:outerShdw blurRad="50800" dist="50800" dir="5400000" algn="ctr" rotWithShape="0">
                    <a:srgbClr val="000000">
                      <a:alpha val="61000"/>
                    </a:srgbClr>
                  </a:outerShdw>
                </a:effectLst>
                <a:latin typeface="Arial" panose="020B0604020202020204" pitchFamily="34" charset="0"/>
                <a:ea typeface="Montserrat Classic Bold"/>
                <a:cs typeface="Arial" panose="020B0604020202020204" pitchFamily="34" charset="0"/>
                <a:sym typeface="Montserrat Classic Bold"/>
              </a:rPr>
              <a:t>MATCH WINNERS BY MARGIN</a:t>
            </a:r>
          </a:p>
        </p:txBody>
      </p:sp>
      <p:sp>
        <p:nvSpPr>
          <p:cNvPr id="19" name="TextBox 14">
            <a:extLst>
              <a:ext uri="{FF2B5EF4-FFF2-40B4-BE49-F238E27FC236}">
                <a16:creationId xmlns:a16="http://schemas.microsoft.com/office/drawing/2014/main" id="{F28454F3-229B-0C07-7768-6508704417B8}"/>
              </a:ext>
            </a:extLst>
          </p:cNvPr>
          <p:cNvSpPr txBox="1"/>
          <p:nvPr/>
        </p:nvSpPr>
        <p:spPr>
          <a:xfrm>
            <a:off x="6513354" y="1299011"/>
            <a:ext cx="1394026" cy="600075"/>
          </a:xfrm>
          <a:prstGeom prst="rect">
            <a:avLst/>
          </a:prstGeom>
        </p:spPr>
        <p:txBody>
          <a:bodyPr lIns="0" tIns="0" rIns="0" bIns="0" rtlCol="0" anchor="t">
            <a:spAutoFit/>
          </a:bodyPr>
          <a:lstStyle/>
          <a:p>
            <a:pPr algn="ctr">
              <a:lnSpc>
                <a:spcPts val="4799"/>
              </a:lnSpc>
            </a:pPr>
            <a:r>
              <a:rPr lang="en-US" sz="3999" b="1" dirty="0">
                <a:solidFill>
                  <a:schemeClr val="bg1"/>
                </a:solidFill>
                <a:effectLst>
                  <a:outerShdw blurRad="50800" dist="50800" dir="5400000" algn="ctr" rotWithShape="0">
                    <a:srgbClr val="000000">
                      <a:alpha val="63000"/>
                    </a:srgbClr>
                  </a:outerShdw>
                </a:effectLst>
                <a:latin typeface="Montserrat Classic Bold"/>
                <a:ea typeface="Montserrat Classic Bold"/>
                <a:cs typeface="Montserrat Classic Bold"/>
                <a:sym typeface="Montserrat Classic Bold"/>
              </a:rPr>
              <a:t>08</a:t>
            </a:r>
          </a:p>
        </p:txBody>
      </p:sp>
      <p:sp>
        <p:nvSpPr>
          <p:cNvPr id="20" name="TextBox 15">
            <a:extLst>
              <a:ext uri="{FF2B5EF4-FFF2-40B4-BE49-F238E27FC236}">
                <a16:creationId xmlns:a16="http://schemas.microsoft.com/office/drawing/2014/main" id="{20341954-A3C7-CC55-BBCC-2866B38F9C7E}"/>
              </a:ext>
            </a:extLst>
          </p:cNvPr>
          <p:cNvSpPr txBox="1"/>
          <p:nvPr/>
        </p:nvSpPr>
        <p:spPr>
          <a:xfrm>
            <a:off x="8184045" y="1372620"/>
            <a:ext cx="3492140" cy="371475"/>
          </a:xfrm>
          <a:prstGeom prst="rect">
            <a:avLst/>
          </a:prstGeom>
        </p:spPr>
        <p:txBody>
          <a:bodyPr wrap="square" lIns="0" tIns="0" rIns="0" bIns="0" rtlCol="0" anchor="t">
            <a:spAutoFit/>
          </a:bodyPr>
          <a:lstStyle/>
          <a:p>
            <a:pPr algn="l">
              <a:lnSpc>
                <a:spcPts val="2999"/>
              </a:lnSpc>
            </a:pPr>
            <a:r>
              <a:rPr lang="en-US" sz="2499" b="1" dirty="0">
                <a:solidFill>
                  <a:schemeClr val="bg1"/>
                </a:solidFill>
                <a:effectLst>
                  <a:outerShdw blurRad="50800" dist="50800" dir="5400000" algn="ctr" rotWithShape="0">
                    <a:srgbClr val="000000">
                      <a:alpha val="64000"/>
                    </a:srgbClr>
                  </a:outerShdw>
                </a:effectLst>
                <a:latin typeface="Montserrat Classic Bold"/>
                <a:ea typeface="Montserrat Classic Bold"/>
                <a:cs typeface="Montserrat Classic Bold"/>
                <a:sym typeface="Montserrat Classic Bold"/>
              </a:rPr>
              <a:t>TOP PARTNERSHIPS</a:t>
            </a:r>
          </a:p>
        </p:txBody>
      </p:sp>
    </p:spTree>
    <p:extLst>
      <p:ext uri="{BB962C8B-B14F-4D97-AF65-F5344CB8AC3E}">
        <p14:creationId xmlns:p14="http://schemas.microsoft.com/office/powerpoint/2010/main" val="95816037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arn(inVertical)">
                                      <p:cBhvr>
                                        <p:cTn id="12" dur="500"/>
                                        <p:tgtEl>
                                          <p:spTgt spid="3"/>
                                        </p:tgtEl>
                                      </p:cBhvr>
                                    </p:animEffect>
                                  </p:childTnLst>
                                </p:cTn>
                              </p:par>
                              <p:par>
                                <p:cTn id="13" presetID="16" presetClass="entr" presetSubtype="21"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barn(inVertical)">
                                      <p:cBhvr>
                                        <p:cTn id="15" dur="500"/>
                                        <p:tgtEl>
                                          <p:spTgt spid="4"/>
                                        </p:tgtEl>
                                      </p:cBhvr>
                                    </p:animEffect>
                                  </p:childTnLst>
                                </p:cTn>
                              </p:par>
                              <p:par>
                                <p:cTn id="16" presetID="16" presetClass="entr" presetSubtype="21" fill="hold" grpId="0"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barn(inVertical)">
                                      <p:cBhvr>
                                        <p:cTn id="18" dur="500"/>
                                        <p:tgtEl>
                                          <p:spTgt spid="5"/>
                                        </p:tgtEl>
                                      </p:cBhvr>
                                    </p:animEffect>
                                  </p:childTnLst>
                                </p:cTn>
                              </p:par>
                              <p:par>
                                <p:cTn id="19" presetID="16" presetClass="entr" presetSubtype="21"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barn(inVertical)">
                                      <p:cBhvr>
                                        <p:cTn id="21" dur="500"/>
                                        <p:tgtEl>
                                          <p:spTgt spid="6"/>
                                        </p:tgtEl>
                                      </p:cBhvr>
                                    </p:animEffect>
                                  </p:childTnLst>
                                </p:cTn>
                              </p:par>
                              <p:par>
                                <p:cTn id="22" presetID="16" presetClass="entr" presetSubtype="21" fill="hold" grpId="0"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barn(inVertical)">
                                      <p:cBhvr>
                                        <p:cTn id="24" dur="500"/>
                                        <p:tgtEl>
                                          <p:spTgt spid="7"/>
                                        </p:tgtEl>
                                      </p:cBhvr>
                                    </p:animEffect>
                                  </p:childTnLst>
                                </p:cTn>
                              </p:par>
                              <p:par>
                                <p:cTn id="25" presetID="16" presetClass="entr" presetSubtype="21"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barn(inVertical)">
                                      <p:cBhvr>
                                        <p:cTn id="27" dur="500"/>
                                        <p:tgtEl>
                                          <p:spTgt spid="8"/>
                                        </p:tgtEl>
                                      </p:cBhvr>
                                    </p:animEffect>
                                  </p:childTnLst>
                                </p:cTn>
                              </p:par>
                              <p:par>
                                <p:cTn id="28" presetID="16" presetClass="entr" presetSubtype="21" fill="hold" grpId="0" nodeType="with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barn(inVertical)">
                                      <p:cBhvr>
                                        <p:cTn id="30" dur="500"/>
                                        <p:tgtEl>
                                          <p:spTgt spid="9"/>
                                        </p:tgtEl>
                                      </p:cBhvr>
                                    </p:animEffect>
                                  </p:childTnLst>
                                </p:cTn>
                              </p:par>
                              <p:par>
                                <p:cTn id="31" presetID="16" presetClass="entr" presetSubtype="21" fill="hold" grpId="0" nodeType="with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barn(inVertical)">
                                      <p:cBhvr>
                                        <p:cTn id="33" dur="500"/>
                                        <p:tgtEl>
                                          <p:spTgt spid="10"/>
                                        </p:tgtEl>
                                      </p:cBhvr>
                                    </p:animEffect>
                                  </p:childTnLst>
                                </p:cTn>
                              </p:par>
                              <p:par>
                                <p:cTn id="34" presetID="16" presetClass="entr" presetSubtype="21" fill="hold" grpId="0" nodeType="with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barn(inVertical)">
                                      <p:cBhvr>
                                        <p:cTn id="36" dur="500"/>
                                        <p:tgtEl>
                                          <p:spTgt spid="11"/>
                                        </p:tgtEl>
                                      </p:cBhvr>
                                    </p:animEffect>
                                  </p:childTnLst>
                                </p:cTn>
                              </p:par>
                              <p:par>
                                <p:cTn id="37" presetID="16" presetClass="entr" presetSubtype="21" fill="hold" grpId="0" nodeType="with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barn(inVertical)">
                                      <p:cBhvr>
                                        <p:cTn id="39" dur="500"/>
                                        <p:tgtEl>
                                          <p:spTgt spid="12"/>
                                        </p:tgtEl>
                                      </p:cBhvr>
                                    </p:animEffect>
                                  </p:childTnLst>
                                </p:cTn>
                              </p:par>
                              <p:par>
                                <p:cTn id="40" presetID="16" presetClass="entr" presetSubtype="21" fill="hold" grpId="0" nodeType="with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barn(inVertical)">
                                      <p:cBhvr>
                                        <p:cTn id="42" dur="500"/>
                                        <p:tgtEl>
                                          <p:spTgt spid="13"/>
                                        </p:tgtEl>
                                      </p:cBhvr>
                                    </p:animEffect>
                                  </p:childTnLst>
                                </p:cTn>
                              </p:par>
                              <p:par>
                                <p:cTn id="43" presetID="16" presetClass="entr" presetSubtype="21" fill="hold" grpId="0" nodeType="withEffect">
                                  <p:stCondLst>
                                    <p:cond delay="0"/>
                                  </p:stCondLst>
                                  <p:childTnLst>
                                    <p:set>
                                      <p:cBhvr>
                                        <p:cTn id="44" dur="1" fill="hold">
                                          <p:stCondLst>
                                            <p:cond delay="0"/>
                                          </p:stCondLst>
                                        </p:cTn>
                                        <p:tgtEl>
                                          <p:spTgt spid="14"/>
                                        </p:tgtEl>
                                        <p:attrNameLst>
                                          <p:attrName>style.visibility</p:attrName>
                                        </p:attrNameLst>
                                      </p:cBhvr>
                                      <p:to>
                                        <p:strVal val="visible"/>
                                      </p:to>
                                    </p:set>
                                    <p:animEffect transition="in" filter="barn(inVertical)">
                                      <p:cBhvr>
                                        <p:cTn id="45" dur="500"/>
                                        <p:tgtEl>
                                          <p:spTgt spid="14"/>
                                        </p:tgtEl>
                                      </p:cBhvr>
                                    </p:animEffect>
                                  </p:childTnLst>
                                </p:cTn>
                              </p:par>
                              <p:par>
                                <p:cTn id="46" presetID="16" presetClass="entr" presetSubtype="21" fill="hold" grpId="0" nodeType="withEffect">
                                  <p:stCondLst>
                                    <p:cond delay="0"/>
                                  </p:stCondLst>
                                  <p:childTnLst>
                                    <p:set>
                                      <p:cBhvr>
                                        <p:cTn id="47" dur="1" fill="hold">
                                          <p:stCondLst>
                                            <p:cond delay="0"/>
                                          </p:stCondLst>
                                        </p:cTn>
                                        <p:tgtEl>
                                          <p:spTgt spid="15"/>
                                        </p:tgtEl>
                                        <p:attrNameLst>
                                          <p:attrName>style.visibility</p:attrName>
                                        </p:attrNameLst>
                                      </p:cBhvr>
                                      <p:to>
                                        <p:strVal val="visible"/>
                                      </p:to>
                                    </p:set>
                                    <p:animEffect transition="in" filter="barn(inVertical)">
                                      <p:cBhvr>
                                        <p:cTn id="48" dur="500"/>
                                        <p:tgtEl>
                                          <p:spTgt spid="15"/>
                                        </p:tgtEl>
                                      </p:cBhvr>
                                    </p:animEffect>
                                  </p:childTnLst>
                                </p:cTn>
                              </p:par>
                              <p:par>
                                <p:cTn id="49" presetID="16" presetClass="entr" presetSubtype="21" fill="hold" grpId="0" nodeType="withEffect">
                                  <p:stCondLst>
                                    <p:cond delay="0"/>
                                  </p:stCondLst>
                                  <p:childTnLst>
                                    <p:set>
                                      <p:cBhvr>
                                        <p:cTn id="50" dur="1" fill="hold">
                                          <p:stCondLst>
                                            <p:cond delay="0"/>
                                          </p:stCondLst>
                                        </p:cTn>
                                        <p:tgtEl>
                                          <p:spTgt spid="16"/>
                                        </p:tgtEl>
                                        <p:attrNameLst>
                                          <p:attrName>style.visibility</p:attrName>
                                        </p:attrNameLst>
                                      </p:cBhvr>
                                      <p:to>
                                        <p:strVal val="visible"/>
                                      </p:to>
                                    </p:set>
                                    <p:animEffect transition="in" filter="barn(inVertical)">
                                      <p:cBhvr>
                                        <p:cTn id="51" dur="500"/>
                                        <p:tgtEl>
                                          <p:spTgt spid="16"/>
                                        </p:tgtEl>
                                      </p:cBhvr>
                                    </p:animEffect>
                                  </p:childTnLst>
                                </p:cTn>
                              </p:par>
                              <p:par>
                                <p:cTn id="52" presetID="16" presetClass="entr" presetSubtype="21" fill="hold" grpId="0" nodeType="withEffect">
                                  <p:stCondLst>
                                    <p:cond delay="0"/>
                                  </p:stCondLst>
                                  <p:childTnLst>
                                    <p:set>
                                      <p:cBhvr>
                                        <p:cTn id="53" dur="1" fill="hold">
                                          <p:stCondLst>
                                            <p:cond delay="0"/>
                                          </p:stCondLst>
                                        </p:cTn>
                                        <p:tgtEl>
                                          <p:spTgt spid="19"/>
                                        </p:tgtEl>
                                        <p:attrNameLst>
                                          <p:attrName>style.visibility</p:attrName>
                                        </p:attrNameLst>
                                      </p:cBhvr>
                                      <p:to>
                                        <p:strVal val="visible"/>
                                      </p:to>
                                    </p:set>
                                    <p:animEffect transition="in" filter="barn(inVertical)">
                                      <p:cBhvr>
                                        <p:cTn id="54" dur="500"/>
                                        <p:tgtEl>
                                          <p:spTgt spid="19"/>
                                        </p:tgtEl>
                                      </p:cBhvr>
                                    </p:animEffect>
                                  </p:childTnLst>
                                </p:cTn>
                              </p:par>
                              <p:par>
                                <p:cTn id="55" presetID="16" presetClass="entr" presetSubtype="21" fill="hold" grpId="0" nodeType="withEffect">
                                  <p:stCondLst>
                                    <p:cond delay="0"/>
                                  </p:stCondLst>
                                  <p:childTnLst>
                                    <p:set>
                                      <p:cBhvr>
                                        <p:cTn id="56" dur="1" fill="hold">
                                          <p:stCondLst>
                                            <p:cond delay="0"/>
                                          </p:stCondLst>
                                        </p:cTn>
                                        <p:tgtEl>
                                          <p:spTgt spid="20"/>
                                        </p:tgtEl>
                                        <p:attrNameLst>
                                          <p:attrName>style.visibility</p:attrName>
                                        </p:attrNameLst>
                                      </p:cBhvr>
                                      <p:to>
                                        <p:strVal val="visible"/>
                                      </p:to>
                                    </p:set>
                                    <p:animEffect transition="in" filter="barn(inVertical)">
                                      <p:cBhvr>
                                        <p:cTn id="5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5" grpId="0"/>
      <p:bldP spid="6" grpId="0"/>
      <p:bldP spid="7" grpId="0"/>
      <p:bldP spid="8" grpId="0"/>
      <p:bldP spid="9" grpId="0"/>
      <p:bldP spid="10" grpId="0"/>
      <p:bldP spid="11" grpId="0"/>
      <p:bldP spid="12" grpId="0"/>
      <p:bldP spid="13" grpId="0"/>
      <p:bldP spid="14" grpId="0"/>
      <p:bldP spid="15" grpId="0"/>
      <p:bldP spid="16" grpId="0"/>
      <p:bldP spid="19" grpId="0"/>
      <p:bldP spid="20"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5000"/>
            <a:lum/>
            <a:extLst>
              <a:ext uri="{BEBA8EAE-BF5A-486C-A8C5-ECC9F3942E4B}">
                <a14:imgProps xmlns:a14="http://schemas.microsoft.com/office/drawing/2010/main">
                  <a14:imgLayer r:embed="rId3">
                    <a14:imgEffect>
                      <a14:colorTemperature colorTemp="7200"/>
                    </a14:imgEffect>
                    <a14:imgEffect>
                      <a14:brightnessContrast contrast="20000"/>
                    </a14:imgEffect>
                  </a14:imgLayer>
                </a14:imgProps>
              </a:ext>
            </a:extLst>
          </a:blip>
          <a:srcRect/>
          <a:tile tx="0" ty="0" sx="100000" sy="100000" flip="none" algn="tl"/>
        </a:blipFill>
        <a:effectLst/>
      </p:bgPr>
    </p:bg>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2778EFC3-9210-5BE9-488E-87448CACF840}"/>
              </a:ext>
            </a:extLst>
          </p:cNvPr>
          <p:cNvSpPr/>
          <p:nvPr/>
        </p:nvSpPr>
        <p:spPr>
          <a:xfrm rot="-480000">
            <a:off x="717753" y="1130709"/>
            <a:ext cx="3392129" cy="4454013"/>
          </a:xfrm>
          <a:custGeom>
            <a:avLst/>
            <a:gdLst>
              <a:gd name="connsiteX0" fmla="*/ 2146108 w 3618271"/>
              <a:gd name="connsiteY0" fmla="*/ 0 h 4955458"/>
              <a:gd name="connsiteX1" fmla="*/ 3618271 w 3618271"/>
              <a:gd name="connsiteY1" fmla="*/ 0 h 4955458"/>
              <a:gd name="connsiteX2" fmla="*/ 3618271 w 3618271"/>
              <a:gd name="connsiteY2" fmla="*/ 2106926 h 4955458"/>
              <a:gd name="connsiteX3" fmla="*/ 3618271 w 3618271"/>
              <a:gd name="connsiteY3" fmla="*/ 4955458 h 4955458"/>
              <a:gd name="connsiteX4" fmla="*/ 1472163 w 3618271"/>
              <a:gd name="connsiteY4" fmla="*/ 4955458 h 4955458"/>
              <a:gd name="connsiteX5" fmla="*/ 0 w 3618271"/>
              <a:gd name="connsiteY5" fmla="*/ 4955458 h 4955458"/>
              <a:gd name="connsiteX6" fmla="*/ 0 w 3618271"/>
              <a:gd name="connsiteY6" fmla="*/ 2848530 h 4955458"/>
              <a:gd name="connsiteX7" fmla="*/ 0 w 3618271"/>
              <a:gd name="connsiteY7" fmla="*/ 2848529 h 4955458"/>
              <a:gd name="connsiteX8" fmla="*/ 0 w 3618271"/>
              <a:gd name="connsiteY8" fmla="*/ 1 h 4955458"/>
              <a:gd name="connsiteX9" fmla="*/ 2146107 w 3618271"/>
              <a:gd name="connsiteY9" fmla="*/ 1 h 4955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18271" h="4955458">
                <a:moveTo>
                  <a:pt x="2146108" y="0"/>
                </a:moveTo>
                <a:lnTo>
                  <a:pt x="3618271" y="0"/>
                </a:lnTo>
                <a:lnTo>
                  <a:pt x="3618271" y="2106926"/>
                </a:lnTo>
                <a:lnTo>
                  <a:pt x="3618271" y="4955458"/>
                </a:lnTo>
                <a:lnTo>
                  <a:pt x="1472163" y="4955458"/>
                </a:lnTo>
                <a:lnTo>
                  <a:pt x="0" y="4955458"/>
                </a:lnTo>
                <a:lnTo>
                  <a:pt x="0" y="2848530"/>
                </a:lnTo>
                <a:lnTo>
                  <a:pt x="0" y="2848529"/>
                </a:lnTo>
                <a:lnTo>
                  <a:pt x="0" y="1"/>
                </a:lnTo>
                <a:lnTo>
                  <a:pt x="2146107" y="1"/>
                </a:lnTo>
                <a:close/>
              </a:path>
            </a:pathLst>
          </a:custGeom>
          <a:blipFill dpi="0" rotWithShape="1">
            <a:blip r:embed="rId4"/>
            <a:srcRect/>
            <a:stretch>
              <a:fillRect/>
            </a:stretch>
          </a:blipFill>
          <a:effectLst>
            <a:outerShdw blurRad="50800" dist="38100" dir="2700000" algn="tl"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sp>
        <p:nvSpPr>
          <p:cNvPr id="13" name="Freeform: Shape 12">
            <a:extLst>
              <a:ext uri="{FF2B5EF4-FFF2-40B4-BE49-F238E27FC236}">
                <a16:creationId xmlns:a16="http://schemas.microsoft.com/office/drawing/2014/main" id="{D58E7972-326A-34C7-09BE-C85F977A82A3}"/>
              </a:ext>
            </a:extLst>
          </p:cNvPr>
          <p:cNvSpPr/>
          <p:nvPr/>
        </p:nvSpPr>
        <p:spPr>
          <a:xfrm rot="-480000">
            <a:off x="628889" y="1216179"/>
            <a:ext cx="2517057" cy="2949679"/>
          </a:xfrm>
          <a:custGeom>
            <a:avLst/>
            <a:gdLst>
              <a:gd name="connsiteX0" fmla="*/ 0 w 2146108"/>
              <a:gd name="connsiteY0" fmla="*/ 0 h 2848529"/>
              <a:gd name="connsiteX1" fmla="*/ 2146108 w 2146108"/>
              <a:gd name="connsiteY1" fmla="*/ 0 h 2848529"/>
              <a:gd name="connsiteX2" fmla="*/ 2026003 w 2146108"/>
              <a:gd name="connsiteY2" fmla="*/ 87574 h 2848529"/>
              <a:gd name="connsiteX3" fmla="*/ 601717 w 2146108"/>
              <a:gd name="connsiteY3" fmla="*/ 1704482 h 2848529"/>
              <a:gd name="connsiteX4" fmla="*/ 119051 w 2146108"/>
              <a:gd name="connsiteY4" fmla="*/ 2577686 h 2848529"/>
              <a:gd name="connsiteX5" fmla="*/ 0 w 2146108"/>
              <a:gd name="connsiteY5" fmla="*/ 2848529 h 2848529"/>
              <a:gd name="connsiteX6" fmla="*/ 0 w 2146108"/>
              <a:gd name="connsiteY6" fmla="*/ 0 h 2848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46108" h="2848529">
                <a:moveTo>
                  <a:pt x="0" y="0"/>
                </a:moveTo>
                <a:lnTo>
                  <a:pt x="2146108" y="0"/>
                </a:lnTo>
                <a:lnTo>
                  <a:pt x="2026003" y="87574"/>
                </a:lnTo>
                <a:cubicBezTo>
                  <a:pt x="1541633" y="464646"/>
                  <a:pt x="1038010" y="1023215"/>
                  <a:pt x="601717" y="1704482"/>
                </a:cubicBezTo>
                <a:cubicBezTo>
                  <a:pt x="414735" y="1996454"/>
                  <a:pt x="253395" y="2290231"/>
                  <a:pt x="119051" y="2577686"/>
                </a:cubicBezTo>
                <a:lnTo>
                  <a:pt x="0" y="2848529"/>
                </a:lnTo>
                <a:lnTo>
                  <a:pt x="0" y="0"/>
                </a:lnTo>
                <a:close/>
              </a:path>
            </a:pathLst>
          </a:custGeom>
          <a:blipFill dpi="0" rotWithShape="1">
            <a:blip r:embed="rId5"/>
            <a:srcRect/>
            <a:stretch>
              <a:fillRect/>
            </a:stretch>
          </a:blipFill>
          <a:effectLst>
            <a:outerShdw blurRad="50800" dist="38100" dir="2700000" algn="tl"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6" name="Freeform: Shape 5">
            <a:extLst>
              <a:ext uri="{FF2B5EF4-FFF2-40B4-BE49-F238E27FC236}">
                <a16:creationId xmlns:a16="http://schemas.microsoft.com/office/drawing/2014/main" id="{881A4B33-DD81-62C8-9149-0F01DFDD7F55}"/>
              </a:ext>
            </a:extLst>
          </p:cNvPr>
          <p:cNvSpPr/>
          <p:nvPr/>
        </p:nvSpPr>
        <p:spPr>
          <a:xfrm rot="-480000">
            <a:off x="602821" y="1249391"/>
            <a:ext cx="2123767" cy="2713704"/>
          </a:xfrm>
          <a:custGeom>
            <a:avLst/>
            <a:gdLst>
              <a:gd name="connsiteX0" fmla="*/ 0 w 2146108"/>
              <a:gd name="connsiteY0" fmla="*/ 0 h 2848529"/>
              <a:gd name="connsiteX1" fmla="*/ 2146108 w 2146108"/>
              <a:gd name="connsiteY1" fmla="*/ 0 h 2848529"/>
              <a:gd name="connsiteX2" fmla="*/ 2026003 w 2146108"/>
              <a:gd name="connsiteY2" fmla="*/ 87574 h 2848529"/>
              <a:gd name="connsiteX3" fmla="*/ 601717 w 2146108"/>
              <a:gd name="connsiteY3" fmla="*/ 1704482 h 2848529"/>
              <a:gd name="connsiteX4" fmla="*/ 119051 w 2146108"/>
              <a:gd name="connsiteY4" fmla="*/ 2577686 h 2848529"/>
              <a:gd name="connsiteX5" fmla="*/ 0 w 2146108"/>
              <a:gd name="connsiteY5" fmla="*/ 2848529 h 2848529"/>
              <a:gd name="connsiteX6" fmla="*/ 0 w 2146108"/>
              <a:gd name="connsiteY6" fmla="*/ 0 h 2848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46108" h="2848529">
                <a:moveTo>
                  <a:pt x="0" y="0"/>
                </a:moveTo>
                <a:lnTo>
                  <a:pt x="2146108" y="0"/>
                </a:lnTo>
                <a:lnTo>
                  <a:pt x="2026003" y="87574"/>
                </a:lnTo>
                <a:cubicBezTo>
                  <a:pt x="1541633" y="464646"/>
                  <a:pt x="1038010" y="1023215"/>
                  <a:pt x="601717" y="1704482"/>
                </a:cubicBezTo>
                <a:cubicBezTo>
                  <a:pt x="414735" y="1996454"/>
                  <a:pt x="253395" y="2290231"/>
                  <a:pt x="119051" y="2577686"/>
                </a:cubicBezTo>
                <a:lnTo>
                  <a:pt x="0" y="2848529"/>
                </a:lnTo>
                <a:lnTo>
                  <a:pt x="0" y="0"/>
                </a:lnTo>
                <a:close/>
              </a:path>
            </a:pathLst>
          </a:custGeom>
          <a:gradFill>
            <a:gsLst>
              <a:gs pos="100000">
                <a:srgbClr val="C00000"/>
              </a:gs>
              <a:gs pos="100000">
                <a:schemeClr val="accent1">
                  <a:lumMod val="45000"/>
                  <a:lumOff val="55000"/>
                </a:schemeClr>
              </a:gs>
              <a:gs pos="100000">
                <a:schemeClr val="accent1">
                  <a:lumMod val="45000"/>
                  <a:lumOff val="55000"/>
                </a:schemeClr>
              </a:gs>
              <a:gs pos="11000">
                <a:schemeClr val="accent1">
                  <a:lumMod val="30000"/>
                  <a:lumOff val="70000"/>
                </a:schemeClr>
              </a:gs>
            </a:gsLst>
            <a:lin ang="5400000" scaled="1"/>
          </a:gradFill>
          <a:effectLst>
            <a:outerShdw blurRad="50800" dist="38100" dir="2700000" algn="tl"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7" name="Rectangle: Diagonal Corners Rounded 16">
            <a:extLst>
              <a:ext uri="{FF2B5EF4-FFF2-40B4-BE49-F238E27FC236}">
                <a16:creationId xmlns:a16="http://schemas.microsoft.com/office/drawing/2014/main" id="{B7F2FAD4-624B-4EFC-981B-24DC63BBD2DB}"/>
              </a:ext>
            </a:extLst>
          </p:cNvPr>
          <p:cNvSpPr/>
          <p:nvPr/>
        </p:nvSpPr>
        <p:spPr>
          <a:xfrm rot="-480000">
            <a:off x="1167600" y="1262320"/>
            <a:ext cx="2517056" cy="4208206"/>
          </a:xfrm>
          <a:prstGeom prst="round2DiagRect">
            <a:avLst/>
          </a:prstGeom>
          <a:noFill/>
          <a:effectLst>
            <a:outerShdw blurRad="50800" dist="38100" dir="2700000" algn="tl"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Rectangle: Diagonal Corners Rounded 19">
            <a:extLst>
              <a:ext uri="{FF2B5EF4-FFF2-40B4-BE49-F238E27FC236}">
                <a16:creationId xmlns:a16="http://schemas.microsoft.com/office/drawing/2014/main" id="{D20980BD-2171-6FD0-AF14-30DA3AA5579D}"/>
              </a:ext>
            </a:extLst>
          </p:cNvPr>
          <p:cNvSpPr/>
          <p:nvPr/>
        </p:nvSpPr>
        <p:spPr>
          <a:xfrm rot="-480000">
            <a:off x="1359330" y="1382297"/>
            <a:ext cx="2133599" cy="3903406"/>
          </a:xfrm>
          <a:prstGeom prst="round2DiagRect">
            <a:avLst/>
          </a:prstGeom>
          <a:blipFill dpi="0" rotWithShape="1">
            <a:blip r:embed="rId6"/>
            <a:srcRect/>
            <a:stretch>
              <a:fillRect l="-10602" r="-10602"/>
            </a:stretch>
          </a:blipFill>
          <a:ln>
            <a:noFill/>
          </a:ln>
          <a:effectLst>
            <a:outerShdw blurRad="50800" dist="38100" dir="2700000" algn="tl"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Freeform: Shape 13">
            <a:extLst>
              <a:ext uri="{FF2B5EF4-FFF2-40B4-BE49-F238E27FC236}">
                <a16:creationId xmlns:a16="http://schemas.microsoft.com/office/drawing/2014/main" id="{C55402FB-D1A2-BD5C-480E-9070A6A1B78E}"/>
              </a:ext>
            </a:extLst>
          </p:cNvPr>
          <p:cNvSpPr/>
          <p:nvPr/>
        </p:nvSpPr>
        <p:spPr>
          <a:xfrm rot="-480000">
            <a:off x="1876839" y="2581602"/>
            <a:ext cx="2349908" cy="2925096"/>
          </a:xfrm>
          <a:custGeom>
            <a:avLst/>
            <a:gdLst>
              <a:gd name="connsiteX0" fmla="*/ 2146108 w 2146108"/>
              <a:gd name="connsiteY0" fmla="*/ 0 h 2848532"/>
              <a:gd name="connsiteX1" fmla="*/ 2146108 w 2146108"/>
              <a:gd name="connsiteY1" fmla="*/ 2848532 h 2848532"/>
              <a:gd name="connsiteX2" fmla="*/ 0 w 2146108"/>
              <a:gd name="connsiteY2" fmla="*/ 2848532 h 2848532"/>
              <a:gd name="connsiteX3" fmla="*/ 120102 w 2146108"/>
              <a:gd name="connsiteY3" fmla="*/ 2760959 h 2848532"/>
              <a:gd name="connsiteX4" fmla="*/ 1544389 w 2146108"/>
              <a:gd name="connsiteY4" fmla="*/ 1144051 h 2848532"/>
              <a:gd name="connsiteX5" fmla="*/ 2027055 w 2146108"/>
              <a:gd name="connsiteY5" fmla="*/ 270847 h 2848532"/>
              <a:gd name="connsiteX6" fmla="*/ 2146108 w 2146108"/>
              <a:gd name="connsiteY6" fmla="*/ 0 h 2848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46108" h="2848532">
                <a:moveTo>
                  <a:pt x="2146108" y="0"/>
                </a:moveTo>
                <a:lnTo>
                  <a:pt x="2146108" y="2848532"/>
                </a:lnTo>
                <a:lnTo>
                  <a:pt x="0" y="2848532"/>
                </a:lnTo>
                <a:lnTo>
                  <a:pt x="120102" y="2760959"/>
                </a:lnTo>
                <a:cubicBezTo>
                  <a:pt x="604473" y="2383887"/>
                  <a:pt x="1108096" y="1825318"/>
                  <a:pt x="1544389" y="1144051"/>
                </a:cubicBezTo>
                <a:cubicBezTo>
                  <a:pt x="1731372" y="852080"/>
                  <a:pt x="1892712" y="558303"/>
                  <a:pt x="2027055" y="270847"/>
                </a:cubicBezTo>
                <a:lnTo>
                  <a:pt x="2146108" y="0"/>
                </a:lnTo>
                <a:close/>
              </a:path>
            </a:pathLst>
          </a:custGeom>
          <a:blipFill dpi="0" rotWithShape="1">
            <a:blip r:embed="rId5"/>
            <a:srcRect/>
            <a:stretch>
              <a:fillRect/>
            </a:stretch>
          </a:blipFill>
          <a:effectLst>
            <a:outerShdw blurRad="50800" dist="38100" dir="2700000" algn="tl"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5" name="Freeform: Shape 4">
            <a:extLst>
              <a:ext uri="{FF2B5EF4-FFF2-40B4-BE49-F238E27FC236}">
                <a16:creationId xmlns:a16="http://schemas.microsoft.com/office/drawing/2014/main" id="{EB12C599-92F0-68BE-73E6-5C5536099A5D}"/>
              </a:ext>
            </a:extLst>
          </p:cNvPr>
          <p:cNvSpPr/>
          <p:nvPr/>
        </p:nvSpPr>
        <p:spPr>
          <a:xfrm rot="-480000">
            <a:off x="2277206" y="2819028"/>
            <a:ext cx="1956618" cy="2684206"/>
          </a:xfrm>
          <a:custGeom>
            <a:avLst/>
            <a:gdLst>
              <a:gd name="connsiteX0" fmla="*/ 2146108 w 2146108"/>
              <a:gd name="connsiteY0" fmla="*/ 0 h 2848532"/>
              <a:gd name="connsiteX1" fmla="*/ 2146108 w 2146108"/>
              <a:gd name="connsiteY1" fmla="*/ 2848532 h 2848532"/>
              <a:gd name="connsiteX2" fmla="*/ 0 w 2146108"/>
              <a:gd name="connsiteY2" fmla="*/ 2848532 h 2848532"/>
              <a:gd name="connsiteX3" fmla="*/ 120102 w 2146108"/>
              <a:gd name="connsiteY3" fmla="*/ 2760959 h 2848532"/>
              <a:gd name="connsiteX4" fmla="*/ 1544389 w 2146108"/>
              <a:gd name="connsiteY4" fmla="*/ 1144051 h 2848532"/>
              <a:gd name="connsiteX5" fmla="*/ 2027055 w 2146108"/>
              <a:gd name="connsiteY5" fmla="*/ 270847 h 2848532"/>
              <a:gd name="connsiteX6" fmla="*/ 2146108 w 2146108"/>
              <a:gd name="connsiteY6" fmla="*/ 0 h 2848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46108" h="2848532">
                <a:moveTo>
                  <a:pt x="2146108" y="0"/>
                </a:moveTo>
                <a:lnTo>
                  <a:pt x="2146108" y="2848532"/>
                </a:lnTo>
                <a:lnTo>
                  <a:pt x="0" y="2848532"/>
                </a:lnTo>
                <a:lnTo>
                  <a:pt x="120102" y="2760959"/>
                </a:lnTo>
                <a:cubicBezTo>
                  <a:pt x="604473" y="2383887"/>
                  <a:pt x="1108096" y="1825318"/>
                  <a:pt x="1544389" y="1144051"/>
                </a:cubicBezTo>
                <a:cubicBezTo>
                  <a:pt x="1731372" y="852080"/>
                  <a:pt x="1892712" y="558303"/>
                  <a:pt x="2027055" y="270847"/>
                </a:cubicBezTo>
                <a:lnTo>
                  <a:pt x="2146108" y="0"/>
                </a:lnTo>
                <a:close/>
              </a:path>
            </a:pathLst>
          </a:custGeom>
          <a:gradFill>
            <a:gsLst>
              <a:gs pos="100000">
                <a:srgbClr val="C00000"/>
              </a:gs>
              <a:gs pos="100000">
                <a:schemeClr val="accent1">
                  <a:lumMod val="45000"/>
                  <a:lumOff val="55000"/>
                </a:schemeClr>
              </a:gs>
              <a:gs pos="100000">
                <a:schemeClr val="accent1">
                  <a:lumMod val="45000"/>
                  <a:lumOff val="55000"/>
                </a:schemeClr>
              </a:gs>
              <a:gs pos="30000">
                <a:schemeClr val="accent1">
                  <a:lumMod val="30000"/>
                  <a:lumOff val="70000"/>
                </a:schemeClr>
              </a:gs>
            </a:gsLst>
            <a:lin ang="5400000" scaled="1"/>
          </a:gradFill>
          <a:effectLst>
            <a:outerShdw blurRad="50800" dist="38100" dir="2700000" algn="tl"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24" name="Rectangle 23">
            <a:extLst>
              <a:ext uri="{FF2B5EF4-FFF2-40B4-BE49-F238E27FC236}">
                <a16:creationId xmlns:a16="http://schemas.microsoft.com/office/drawing/2014/main" id="{A4197CCF-F330-294B-8AEF-5BE6A09E99C8}"/>
              </a:ext>
            </a:extLst>
          </p:cNvPr>
          <p:cNvSpPr/>
          <p:nvPr/>
        </p:nvSpPr>
        <p:spPr>
          <a:xfrm>
            <a:off x="4551882" y="0"/>
            <a:ext cx="233720" cy="68580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28" name="TextBox 27">
            <a:extLst>
              <a:ext uri="{FF2B5EF4-FFF2-40B4-BE49-F238E27FC236}">
                <a16:creationId xmlns:a16="http://schemas.microsoft.com/office/drawing/2014/main" id="{338742E9-5A3F-3AF2-2A1E-9F4F8146CBF3}"/>
              </a:ext>
            </a:extLst>
          </p:cNvPr>
          <p:cNvSpPr txBox="1"/>
          <p:nvPr/>
        </p:nvSpPr>
        <p:spPr>
          <a:xfrm>
            <a:off x="3784854" y="5625203"/>
            <a:ext cx="2311146" cy="1631216"/>
          </a:xfrm>
          <a:prstGeom prst="rect">
            <a:avLst/>
          </a:prstGeom>
          <a:noFill/>
        </p:spPr>
        <p:txBody>
          <a:bodyPr wrap="square" rtlCol="0">
            <a:spAutoFit/>
          </a:bodyPr>
          <a:lstStyle/>
          <a:p>
            <a:r>
              <a:rPr lang="en-IN" sz="10000" dirty="0">
                <a:blipFill>
                  <a:blip r:embed="rId7">
                    <a:extLst>
                      <a:ext uri="{837473B0-CC2E-450A-ABE3-18F120FF3D39}">
                        <a1611:picAttrSrcUrl xmlns:a1611="http://schemas.microsoft.com/office/drawing/2016/11/main" r:id="rId8"/>
                      </a:ext>
                    </a:extLst>
                  </a:blip>
                  <a:stretch>
                    <a:fillRect l="-37616" t="-368" r="-55128" b="368"/>
                  </a:stretch>
                </a:blipFill>
              </a:rPr>
              <a:t>0 1</a:t>
            </a:r>
          </a:p>
        </p:txBody>
      </p:sp>
      <p:sp>
        <p:nvSpPr>
          <p:cNvPr id="29" name="TextBox 28">
            <a:extLst>
              <a:ext uri="{FF2B5EF4-FFF2-40B4-BE49-F238E27FC236}">
                <a16:creationId xmlns:a16="http://schemas.microsoft.com/office/drawing/2014/main" id="{34562800-A812-FF1E-0FF3-EBA147B7D80B}"/>
              </a:ext>
            </a:extLst>
          </p:cNvPr>
          <p:cNvSpPr txBox="1"/>
          <p:nvPr/>
        </p:nvSpPr>
        <p:spPr>
          <a:xfrm>
            <a:off x="6370655" y="221417"/>
            <a:ext cx="4474860" cy="584775"/>
          </a:xfrm>
          <a:prstGeom prst="rect">
            <a:avLst/>
          </a:prstGeom>
          <a:noFill/>
          <a:effectLst>
            <a:outerShdw blurRad="50800" dist="50800" dir="5400000" algn="ctr" rotWithShape="0">
              <a:srgbClr val="000000">
                <a:alpha val="68000"/>
              </a:srgbClr>
            </a:outerShdw>
          </a:effectLst>
        </p:spPr>
        <p:txBody>
          <a:bodyPr wrap="square" rtlCol="0">
            <a:spAutoFit/>
          </a:bodyPr>
          <a:lstStyle/>
          <a:p>
            <a:r>
              <a:rPr lang="en-IN" sz="3200" b="1" dirty="0">
                <a:solidFill>
                  <a:schemeClr val="bg1">
                    <a:lumMod val="75000"/>
                  </a:schemeClr>
                </a:solidFill>
                <a:latin typeface="Arial" panose="020B0604020202020204" pitchFamily="34" charset="0"/>
                <a:cs typeface="Arial" panose="020B0604020202020204" pitchFamily="34" charset="0"/>
              </a:rPr>
              <a:t>Scorers in a Match </a:t>
            </a:r>
          </a:p>
        </p:txBody>
      </p:sp>
      <p:sp>
        <p:nvSpPr>
          <p:cNvPr id="30" name="TextBox 29">
            <a:extLst>
              <a:ext uri="{FF2B5EF4-FFF2-40B4-BE49-F238E27FC236}">
                <a16:creationId xmlns:a16="http://schemas.microsoft.com/office/drawing/2014/main" id="{94AA88D7-A06E-325C-8637-6062B7C85EC7}"/>
              </a:ext>
            </a:extLst>
          </p:cNvPr>
          <p:cNvSpPr txBox="1"/>
          <p:nvPr/>
        </p:nvSpPr>
        <p:spPr>
          <a:xfrm>
            <a:off x="4951149" y="916335"/>
            <a:ext cx="7088800" cy="707886"/>
          </a:xfrm>
          <a:prstGeom prst="rect">
            <a:avLst/>
          </a:prstGeom>
          <a:noFill/>
        </p:spPr>
        <p:txBody>
          <a:bodyPr wrap="none" rtlCol="0">
            <a:spAutoFit/>
          </a:bodyPr>
          <a:lstStyle/>
          <a:p>
            <a:r>
              <a:rPr lang="en-US" sz="2000" b="1" dirty="0">
                <a:solidFill>
                  <a:schemeClr val="bg1"/>
                </a:solidFill>
                <a:effectLst>
                  <a:outerShdw blurRad="50800" dist="50800" dir="5400000" algn="ctr" rotWithShape="0">
                    <a:srgbClr val="000000">
                      <a:alpha val="65000"/>
                    </a:srgbClr>
                  </a:outerShdw>
                </a:effectLst>
                <a:latin typeface="Arial" panose="020B0604020202020204" pitchFamily="34" charset="0"/>
                <a:cs typeface="Arial" panose="020B0604020202020204" pitchFamily="34" charset="0"/>
              </a:rPr>
              <a:t>List the top 3 highest-scoring batsmen for a given match</a:t>
            </a:r>
          </a:p>
          <a:p>
            <a:r>
              <a:rPr lang="en-US" sz="2000" b="1" dirty="0">
                <a:solidFill>
                  <a:schemeClr val="bg1"/>
                </a:solidFill>
                <a:effectLst>
                  <a:outerShdw blurRad="50800" dist="50800" dir="5400000" algn="ctr" rotWithShape="0">
                    <a:srgbClr val="000000">
                      <a:alpha val="65000"/>
                    </a:srgbClr>
                  </a:outerShdw>
                </a:effectLst>
                <a:latin typeface="Arial" panose="020B0604020202020204" pitchFamily="34" charset="0"/>
                <a:cs typeface="Arial" panose="020B0604020202020204" pitchFamily="34" charset="0"/>
              </a:rPr>
              <a:t>along with their runs. </a:t>
            </a:r>
            <a:endParaRPr lang="en-IN" sz="2000" b="1" dirty="0">
              <a:solidFill>
                <a:schemeClr val="bg1"/>
              </a:solidFill>
              <a:effectLst>
                <a:outerShdw blurRad="50800" dist="50800" dir="5400000" algn="ctr" rotWithShape="0">
                  <a:srgbClr val="000000">
                    <a:alpha val="65000"/>
                  </a:srgbClr>
                </a:outerShdw>
              </a:effectLst>
              <a:latin typeface="Arial" panose="020B0604020202020204" pitchFamily="34" charset="0"/>
              <a:cs typeface="Arial" panose="020B0604020202020204" pitchFamily="34" charset="0"/>
            </a:endParaRPr>
          </a:p>
        </p:txBody>
      </p:sp>
      <p:pic>
        <p:nvPicPr>
          <p:cNvPr id="32" name="Picture 31">
            <a:extLst>
              <a:ext uri="{FF2B5EF4-FFF2-40B4-BE49-F238E27FC236}">
                <a16:creationId xmlns:a16="http://schemas.microsoft.com/office/drawing/2014/main" id="{60EA215F-52D0-4364-1D70-7E5A16CA70B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096000" y="1787365"/>
            <a:ext cx="5900315" cy="1019317"/>
          </a:xfrm>
          <a:prstGeom prst="rect">
            <a:avLst/>
          </a:prstGeom>
        </p:spPr>
      </p:pic>
      <p:sp>
        <p:nvSpPr>
          <p:cNvPr id="35" name="TextBox 34">
            <a:extLst>
              <a:ext uri="{FF2B5EF4-FFF2-40B4-BE49-F238E27FC236}">
                <a16:creationId xmlns:a16="http://schemas.microsoft.com/office/drawing/2014/main" id="{B1C3C354-371B-E864-3B5F-82EC193DFC04}"/>
              </a:ext>
            </a:extLst>
          </p:cNvPr>
          <p:cNvSpPr txBox="1"/>
          <p:nvPr/>
        </p:nvSpPr>
        <p:spPr>
          <a:xfrm>
            <a:off x="4951149" y="3059262"/>
            <a:ext cx="1326004" cy="646331"/>
          </a:xfrm>
          <a:prstGeom prst="rect">
            <a:avLst/>
          </a:prstGeom>
          <a:noFill/>
        </p:spPr>
        <p:txBody>
          <a:bodyPr wrap="none" rtlCol="0">
            <a:spAutoFit/>
          </a:bodyPr>
          <a:lstStyle/>
          <a:p>
            <a:r>
              <a:rPr lang="en-US" b="1" dirty="0">
                <a:solidFill>
                  <a:schemeClr val="bg1"/>
                </a:solidFill>
                <a:effectLst>
                  <a:outerShdw blurRad="50800" dist="50800" dir="5400000" algn="ctr" rotWithShape="0">
                    <a:srgbClr val="000000">
                      <a:alpha val="61000"/>
                    </a:srgbClr>
                  </a:outerShdw>
                </a:effectLst>
                <a:latin typeface="Arial" panose="020B0604020202020204" pitchFamily="34" charset="0"/>
                <a:ea typeface="Montserrat Classic"/>
                <a:cs typeface="Arial" panose="020B0604020202020204" pitchFamily="34" charset="0"/>
                <a:sym typeface="Montserrat Classic"/>
              </a:rPr>
              <a:t>D</a:t>
            </a:r>
            <a:r>
              <a:rPr lang="en-US" sz="1800" b="1" dirty="0">
                <a:solidFill>
                  <a:schemeClr val="bg1"/>
                </a:solidFill>
                <a:effectLst>
                  <a:outerShdw blurRad="50800" dist="50800" dir="5400000" algn="ctr" rotWithShape="0">
                    <a:srgbClr val="000000">
                      <a:alpha val="61000"/>
                    </a:srgbClr>
                  </a:outerShdw>
                </a:effectLst>
                <a:latin typeface="Arial" panose="020B0604020202020204" pitchFamily="34" charset="0"/>
                <a:ea typeface="Montserrat Classic"/>
                <a:cs typeface="Arial" panose="020B0604020202020204" pitchFamily="34" charset="0"/>
                <a:sym typeface="Montserrat Classic"/>
              </a:rPr>
              <a:t>efinition</a:t>
            </a:r>
            <a:r>
              <a:rPr lang="en-US" sz="1800" b="1" dirty="0">
                <a:blipFill>
                  <a:blip r:embed="rId10">
                    <a:alphaModFix amt="85000"/>
                    <a:extLst>
                      <a:ext uri="{837473B0-CC2E-450A-ABE3-18F120FF3D39}">
                        <a1611:picAttrSrcUrl xmlns:a1611="http://schemas.microsoft.com/office/drawing/2016/11/main" r:id="rId11"/>
                      </a:ext>
                    </a:extLst>
                  </a:blip>
                  <a:stretch>
                    <a:fillRect l="-37616" t="-368" r="-55128" b="368"/>
                  </a:stretch>
                </a:blipFill>
                <a:effectLst>
                  <a:outerShdw blurRad="50800" dist="50800" dir="5400000" algn="ctr" rotWithShape="0">
                    <a:srgbClr val="000000">
                      <a:alpha val="61000"/>
                    </a:srgbClr>
                  </a:outerShdw>
                </a:effectLst>
                <a:latin typeface="Arial" panose="020B0604020202020204" pitchFamily="34" charset="0"/>
                <a:ea typeface="Montserrat Classic"/>
                <a:cs typeface="Arial" panose="020B0604020202020204" pitchFamily="34" charset="0"/>
                <a:sym typeface="Montserrat Classic"/>
              </a:rPr>
              <a:t>:</a:t>
            </a:r>
          </a:p>
          <a:p>
            <a:endParaRPr lang="en-IN" b="1" dirty="0">
              <a:blipFill>
                <a:blip r:embed="rId10">
                  <a:alphaModFix amt="85000"/>
                  <a:extLst>
                    <a:ext uri="{837473B0-CC2E-450A-ABE3-18F120FF3D39}">
                      <a1611:picAttrSrcUrl xmlns:a1611="http://schemas.microsoft.com/office/drawing/2016/11/main" r:id="rId11"/>
                    </a:ext>
                  </a:extLst>
                </a:blip>
                <a:stretch>
                  <a:fillRect l="-37616" t="-368" r="-55128" b="368"/>
                </a:stretch>
              </a:blipFill>
              <a:effectLst>
                <a:outerShdw blurRad="50800" dist="50800" dir="5400000" algn="ctr" rotWithShape="0">
                  <a:srgbClr val="000000">
                    <a:alpha val="61000"/>
                  </a:srgbClr>
                </a:outerShdw>
              </a:effectLst>
            </a:endParaRPr>
          </a:p>
        </p:txBody>
      </p:sp>
      <p:sp>
        <p:nvSpPr>
          <p:cNvPr id="36" name="TextBox 35">
            <a:extLst>
              <a:ext uri="{FF2B5EF4-FFF2-40B4-BE49-F238E27FC236}">
                <a16:creationId xmlns:a16="http://schemas.microsoft.com/office/drawing/2014/main" id="{1E42F903-F45B-B8FC-574A-EA1B49E5C690}"/>
              </a:ext>
            </a:extLst>
          </p:cNvPr>
          <p:cNvSpPr txBox="1"/>
          <p:nvPr/>
        </p:nvSpPr>
        <p:spPr>
          <a:xfrm>
            <a:off x="4934168" y="3513963"/>
            <a:ext cx="3861690" cy="2308324"/>
          </a:xfrm>
          <a:prstGeom prst="rect">
            <a:avLst/>
          </a:prstGeom>
          <a:noFill/>
        </p:spPr>
        <p:txBody>
          <a:bodyPr wrap="square" rtlCol="0">
            <a:spAutoFit/>
          </a:bodyPr>
          <a:lstStyle/>
          <a:p>
            <a:pPr algn="just"/>
            <a:r>
              <a:rPr lang="en-US" b="1" dirty="0">
                <a:solidFill>
                  <a:schemeClr val="bg1"/>
                </a:solidFill>
                <a:effectLst>
                  <a:outerShdw blurRad="50800" dist="50800" dir="5400000" algn="ctr" rotWithShape="0">
                    <a:srgbClr val="000000">
                      <a:alpha val="61000"/>
                    </a:srgbClr>
                  </a:outerShdw>
                </a:effectLst>
                <a:latin typeface="Arial" panose="020B0604020202020204" pitchFamily="34" charset="0"/>
                <a:cs typeface="Arial" panose="020B0604020202020204" pitchFamily="34" charset="0"/>
              </a:rPr>
              <a:t>This query fetches the batsmanName and runs from mytable where the matchh_id matches 'T203817’,orders the results by runs in descending order, and limits the output to the top 3 rows.</a:t>
            </a:r>
          </a:p>
          <a:p>
            <a:endParaRPr lang="en-IN" dirty="0"/>
          </a:p>
        </p:txBody>
      </p:sp>
      <p:sp>
        <p:nvSpPr>
          <p:cNvPr id="38" name="TextBox 37">
            <a:extLst>
              <a:ext uri="{FF2B5EF4-FFF2-40B4-BE49-F238E27FC236}">
                <a16:creationId xmlns:a16="http://schemas.microsoft.com/office/drawing/2014/main" id="{BA7CA56B-9904-3C66-F58D-ECF893A44237}"/>
              </a:ext>
            </a:extLst>
          </p:cNvPr>
          <p:cNvSpPr txBox="1"/>
          <p:nvPr/>
        </p:nvSpPr>
        <p:spPr>
          <a:xfrm>
            <a:off x="9827288" y="4898957"/>
            <a:ext cx="1018227" cy="369332"/>
          </a:xfrm>
          <a:prstGeom prst="rect">
            <a:avLst/>
          </a:prstGeom>
          <a:noFill/>
        </p:spPr>
        <p:txBody>
          <a:bodyPr wrap="none" rtlCol="0">
            <a:spAutoFit/>
          </a:bodyPr>
          <a:lstStyle/>
          <a:p>
            <a:r>
              <a:rPr lang="en-IN" b="1" dirty="0">
                <a:solidFill>
                  <a:schemeClr val="bg1"/>
                </a:solidFill>
                <a:effectLst>
                  <a:outerShdw blurRad="50800" dist="50800" dir="5400000" algn="ctr" rotWithShape="0">
                    <a:srgbClr val="000000">
                      <a:alpha val="63000"/>
                    </a:srgbClr>
                  </a:outerShdw>
                </a:effectLst>
                <a:latin typeface="Arial" panose="020B0604020202020204" pitchFamily="34" charset="0"/>
                <a:cs typeface="Arial" panose="020B0604020202020204" pitchFamily="34" charset="0"/>
              </a:rPr>
              <a:t>Output:</a:t>
            </a:r>
          </a:p>
        </p:txBody>
      </p:sp>
      <p:pic>
        <p:nvPicPr>
          <p:cNvPr id="43" name="Picture 42">
            <a:extLst>
              <a:ext uri="{FF2B5EF4-FFF2-40B4-BE49-F238E27FC236}">
                <a16:creationId xmlns:a16="http://schemas.microsoft.com/office/drawing/2014/main" id="{4BC7A462-8C40-9082-852D-D4E662B79E7F}"/>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904232" y="5493356"/>
            <a:ext cx="2048161" cy="1128508"/>
          </a:xfrm>
          <a:prstGeom prst="rect">
            <a:avLst/>
          </a:prstGeom>
        </p:spPr>
      </p:pic>
    </p:spTree>
    <p:extLst>
      <p:ext uri="{BB962C8B-B14F-4D97-AF65-F5344CB8AC3E}">
        <p14:creationId xmlns:p14="http://schemas.microsoft.com/office/powerpoint/2010/main" val="3773781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2" decel="10000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1000" fill="hold"/>
                                        <p:tgtEl>
                                          <p:spTgt spid="12"/>
                                        </p:tgtEl>
                                        <p:attrNameLst>
                                          <p:attrName>ppt_x</p:attrName>
                                        </p:attrNameLst>
                                      </p:cBhvr>
                                      <p:tavLst>
                                        <p:tav tm="0">
                                          <p:val>
                                            <p:strVal val="0-#ppt_w/2"/>
                                          </p:val>
                                        </p:tav>
                                        <p:tav tm="100000">
                                          <p:val>
                                            <p:strVal val="#ppt_x"/>
                                          </p:val>
                                        </p:tav>
                                      </p:tavLst>
                                    </p:anim>
                                    <p:anim calcmode="lin" valueType="num">
                                      <p:cBhvr additive="base">
                                        <p:cTn id="8" dur="100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12" decel="10000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1000" fill="hold"/>
                                        <p:tgtEl>
                                          <p:spTgt spid="13"/>
                                        </p:tgtEl>
                                        <p:attrNameLst>
                                          <p:attrName>ppt_x</p:attrName>
                                        </p:attrNameLst>
                                      </p:cBhvr>
                                      <p:tavLst>
                                        <p:tav tm="0">
                                          <p:val>
                                            <p:strVal val="0-#ppt_w/2"/>
                                          </p:val>
                                        </p:tav>
                                        <p:tav tm="100000">
                                          <p:val>
                                            <p:strVal val="#ppt_x"/>
                                          </p:val>
                                        </p:tav>
                                      </p:tavLst>
                                    </p:anim>
                                    <p:anim calcmode="lin" valueType="num">
                                      <p:cBhvr additive="base">
                                        <p:cTn id="12" dur="1000" fill="hold"/>
                                        <p:tgtEl>
                                          <p:spTgt spid="13"/>
                                        </p:tgtEl>
                                        <p:attrNameLst>
                                          <p:attrName>ppt_y</p:attrName>
                                        </p:attrNameLst>
                                      </p:cBhvr>
                                      <p:tavLst>
                                        <p:tav tm="0">
                                          <p:val>
                                            <p:strVal val="1+#ppt_h/2"/>
                                          </p:val>
                                        </p:tav>
                                        <p:tav tm="100000">
                                          <p:val>
                                            <p:strVal val="#ppt_y"/>
                                          </p:val>
                                        </p:tav>
                                      </p:tavLst>
                                    </p:anim>
                                  </p:childTnLst>
                                </p:cTn>
                              </p:par>
                              <p:par>
                                <p:cTn id="13" presetID="2" presetClass="entr" presetSubtype="12" decel="10000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1000" fill="hold"/>
                                        <p:tgtEl>
                                          <p:spTgt spid="6"/>
                                        </p:tgtEl>
                                        <p:attrNameLst>
                                          <p:attrName>ppt_x</p:attrName>
                                        </p:attrNameLst>
                                      </p:cBhvr>
                                      <p:tavLst>
                                        <p:tav tm="0">
                                          <p:val>
                                            <p:strVal val="0-#ppt_w/2"/>
                                          </p:val>
                                        </p:tav>
                                        <p:tav tm="100000">
                                          <p:val>
                                            <p:strVal val="#ppt_x"/>
                                          </p:val>
                                        </p:tav>
                                      </p:tavLst>
                                    </p:anim>
                                    <p:anim calcmode="lin" valueType="num">
                                      <p:cBhvr additive="base">
                                        <p:cTn id="16" dur="1000" fill="hold"/>
                                        <p:tgtEl>
                                          <p:spTgt spid="6"/>
                                        </p:tgtEl>
                                        <p:attrNameLst>
                                          <p:attrName>ppt_y</p:attrName>
                                        </p:attrNameLst>
                                      </p:cBhvr>
                                      <p:tavLst>
                                        <p:tav tm="0">
                                          <p:val>
                                            <p:strVal val="1+#ppt_h/2"/>
                                          </p:val>
                                        </p:tav>
                                        <p:tav tm="100000">
                                          <p:val>
                                            <p:strVal val="#ppt_y"/>
                                          </p:val>
                                        </p:tav>
                                      </p:tavLst>
                                    </p:anim>
                                  </p:childTnLst>
                                </p:cTn>
                              </p:par>
                              <p:par>
                                <p:cTn id="17" presetID="2" presetClass="entr" presetSubtype="12" decel="10000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anim calcmode="lin" valueType="num">
                                      <p:cBhvr additive="base">
                                        <p:cTn id="19" dur="1000" fill="hold"/>
                                        <p:tgtEl>
                                          <p:spTgt spid="17"/>
                                        </p:tgtEl>
                                        <p:attrNameLst>
                                          <p:attrName>ppt_x</p:attrName>
                                        </p:attrNameLst>
                                      </p:cBhvr>
                                      <p:tavLst>
                                        <p:tav tm="0">
                                          <p:val>
                                            <p:strVal val="0-#ppt_w/2"/>
                                          </p:val>
                                        </p:tav>
                                        <p:tav tm="100000">
                                          <p:val>
                                            <p:strVal val="#ppt_x"/>
                                          </p:val>
                                        </p:tav>
                                      </p:tavLst>
                                    </p:anim>
                                    <p:anim calcmode="lin" valueType="num">
                                      <p:cBhvr additive="base">
                                        <p:cTn id="20" dur="1000" fill="hold"/>
                                        <p:tgtEl>
                                          <p:spTgt spid="17"/>
                                        </p:tgtEl>
                                        <p:attrNameLst>
                                          <p:attrName>ppt_y</p:attrName>
                                        </p:attrNameLst>
                                      </p:cBhvr>
                                      <p:tavLst>
                                        <p:tav tm="0">
                                          <p:val>
                                            <p:strVal val="1+#ppt_h/2"/>
                                          </p:val>
                                        </p:tav>
                                        <p:tav tm="100000">
                                          <p:val>
                                            <p:strVal val="#ppt_y"/>
                                          </p:val>
                                        </p:tav>
                                      </p:tavLst>
                                    </p:anim>
                                  </p:childTnLst>
                                </p:cTn>
                              </p:par>
                              <p:par>
                                <p:cTn id="21" presetID="2" presetClass="entr" presetSubtype="12" decel="100000" fill="hold" grpId="0" nodeType="withEffect">
                                  <p:stCondLst>
                                    <p:cond delay="0"/>
                                  </p:stCondLst>
                                  <p:childTnLst>
                                    <p:set>
                                      <p:cBhvr>
                                        <p:cTn id="22" dur="1" fill="hold">
                                          <p:stCondLst>
                                            <p:cond delay="0"/>
                                          </p:stCondLst>
                                        </p:cTn>
                                        <p:tgtEl>
                                          <p:spTgt spid="20"/>
                                        </p:tgtEl>
                                        <p:attrNameLst>
                                          <p:attrName>style.visibility</p:attrName>
                                        </p:attrNameLst>
                                      </p:cBhvr>
                                      <p:to>
                                        <p:strVal val="visible"/>
                                      </p:to>
                                    </p:set>
                                    <p:anim calcmode="lin" valueType="num">
                                      <p:cBhvr additive="base">
                                        <p:cTn id="23" dur="1000" fill="hold"/>
                                        <p:tgtEl>
                                          <p:spTgt spid="20"/>
                                        </p:tgtEl>
                                        <p:attrNameLst>
                                          <p:attrName>ppt_x</p:attrName>
                                        </p:attrNameLst>
                                      </p:cBhvr>
                                      <p:tavLst>
                                        <p:tav tm="0">
                                          <p:val>
                                            <p:strVal val="0-#ppt_w/2"/>
                                          </p:val>
                                        </p:tav>
                                        <p:tav tm="100000">
                                          <p:val>
                                            <p:strVal val="#ppt_x"/>
                                          </p:val>
                                        </p:tav>
                                      </p:tavLst>
                                    </p:anim>
                                    <p:anim calcmode="lin" valueType="num">
                                      <p:cBhvr additive="base">
                                        <p:cTn id="24" dur="1000" fill="hold"/>
                                        <p:tgtEl>
                                          <p:spTgt spid="20"/>
                                        </p:tgtEl>
                                        <p:attrNameLst>
                                          <p:attrName>ppt_y</p:attrName>
                                        </p:attrNameLst>
                                      </p:cBhvr>
                                      <p:tavLst>
                                        <p:tav tm="0">
                                          <p:val>
                                            <p:strVal val="1+#ppt_h/2"/>
                                          </p:val>
                                        </p:tav>
                                        <p:tav tm="100000">
                                          <p:val>
                                            <p:strVal val="#ppt_y"/>
                                          </p:val>
                                        </p:tav>
                                      </p:tavLst>
                                    </p:anim>
                                  </p:childTnLst>
                                </p:cTn>
                              </p:par>
                              <p:par>
                                <p:cTn id="25" presetID="2" presetClass="entr" presetSubtype="12" decel="10000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anim calcmode="lin" valueType="num">
                                      <p:cBhvr additive="base">
                                        <p:cTn id="27" dur="1000" fill="hold"/>
                                        <p:tgtEl>
                                          <p:spTgt spid="14"/>
                                        </p:tgtEl>
                                        <p:attrNameLst>
                                          <p:attrName>ppt_x</p:attrName>
                                        </p:attrNameLst>
                                      </p:cBhvr>
                                      <p:tavLst>
                                        <p:tav tm="0">
                                          <p:val>
                                            <p:strVal val="0-#ppt_w/2"/>
                                          </p:val>
                                        </p:tav>
                                        <p:tav tm="100000">
                                          <p:val>
                                            <p:strVal val="#ppt_x"/>
                                          </p:val>
                                        </p:tav>
                                      </p:tavLst>
                                    </p:anim>
                                    <p:anim calcmode="lin" valueType="num">
                                      <p:cBhvr additive="base">
                                        <p:cTn id="28" dur="1000" fill="hold"/>
                                        <p:tgtEl>
                                          <p:spTgt spid="14"/>
                                        </p:tgtEl>
                                        <p:attrNameLst>
                                          <p:attrName>ppt_y</p:attrName>
                                        </p:attrNameLst>
                                      </p:cBhvr>
                                      <p:tavLst>
                                        <p:tav tm="0">
                                          <p:val>
                                            <p:strVal val="1+#ppt_h/2"/>
                                          </p:val>
                                        </p:tav>
                                        <p:tav tm="100000">
                                          <p:val>
                                            <p:strVal val="#ppt_y"/>
                                          </p:val>
                                        </p:tav>
                                      </p:tavLst>
                                    </p:anim>
                                  </p:childTnLst>
                                </p:cTn>
                              </p:par>
                              <p:par>
                                <p:cTn id="29" presetID="2" presetClass="entr" presetSubtype="12" decel="100000" fill="hold" grpId="0" nodeType="withEffect">
                                  <p:stCondLst>
                                    <p:cond delay="0"/>
                                  </p:stCondLst>
                                  <p:childTnLst>
                                    <p:set>
                                      <p:cBhvr>
                                        <p:cTn id="30" dur="1" fill="hold">
                                          <p:stCondLst>
                                            <p:cond delay="0"/>
                                          </p:stCondLst>
                                        </p:cTn>
                                        <p:tgtEl>
                                          <p:spTgt spid="5"/>
                                        </p:tgtEl>
                                        <p:attrNameLst>
                                          <p:attrName>style.visibility</p:attrName>
                                        </p:attrNameLst>
                                      </p:cBhvr>
                                      <p:to>
                                        <p:strVal val="visible"/>
                                      </p:to>
                                    </p:set>
                                    <p:anim calcmode="lin" valueType="num">
                                      <p:cBhvr additive="base">
                                        <p:cTn id="31" dur="1000" fill="hold"/>
                                        <p:tgtEl>
                                          <p:spTgt spid="5"/>
                                        </p:tgtEl>
                                        <p:attrNameLst>
                                          <p:attrName>ppt_x</p:attrName>
                                        </p:attrNameLst>
                                      </p:cBhvr>
                                      <p:tavLst>
                                        <p:tav tm="0">
                                          <p:val>
                                            <p:strVal val="0-#ppt_w/2"/>
                                          </p:val>
                                        </p:tav>
                                        <p:tav tm="100000">
                                          <p:val>
                                            <p:strVal val="#ppt_x"/>
                                          </p:val>
                                        </p:tav>
                                      </p:tavLst>
                                    </p:anim>
                                    <p:anim calcmode="lin" valueType="num">
                                      <p:cBhvr additive="base">
                                        <p:cTn id="32" dur="10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2" decel="100000" fill="hold" grpId="0" nodeType="clickEffect">
                                  <p:stCondLst>
                                    <p:cond delay="0"/>
                                  </p:stCondLst>
                                  <p:childTnLst>
                                    <p:set>
                                      <p:cBhvr>
                                        <p:cTn id="36" dur="1" fill="hold">
                                          <p:stCondLst>
                                            <p:cond delay="0"/>
                                          </p:stCondLst>
                                        </p:cTn>
                                        <p:tgtEl>
                                          <p:spTgt spid="29"/>
                                        </p:tgtEl>
                                        <p:attrNameLst>
                                          <p:attrName>style.visibility</p:attrName>
                                        </p:attrNameLst>
                                      </p:cBhvr>
                                      <p:to>
                                        <p:strVal val="visible"/>
                                      </p:to>
                                    </p:set>
                                    <p:anim calcmode="lin" valueType="num">
                                      <p:cBhvr additive="base">
                                        <p:cTn id="37" dur="500" fill="hold"/>
                                        <p:tgtEl>
                                          <p:spTgt spid="29"/>
                                        </p:tgtEl>
                                        <p:attrNameLst>
                                          <p:attrName>ppt_x</p:attrName>
                                        </p:attrNameLst>
                                      </p:cBhvr>
                                      <p:tavLst>
                                        <p:tav tm="0">
                                          <p:val>
                                            <p:strVal val="1+#ppt_w/2"/>
                                          </p:val>
                                        </p:tav>
                                        <p:tav tm="100000">
                                          <p:val>
                                            <p:strVal val="#ppt_x"/>
                                          </p:val>
                                        </p:tav>
                                      </p:tavLst>
                                    </p:anim>
                                    <p:anim calcmode="lin" valueType="num">
                                      <p:cBhvr additive="base">
                                        <p:cTn id="38" dur="500" fill="hold"/>
                                        <p:tgtEl>
                                          <p:spTgt spid="29"/>
                                        </p:tgtEl>
                                        <p:attrNameLst>
                                          <p:attrName>ppt_y</p:attrName>
                                        </p:attrNameLst>
                                      </p:cBhvr>
                                      <p:tavLst>
                                        <p:tav tm="0">
                                          <p:val>
                                            <p:strVal val="#ppt_y"/>
                                          </p:val>
                                        </p:tav>
                                        <p:tav tm="100000">
                                          <p:val>
                                            <p:strVal val="#ppt_y"/>
                                          </p:val>
                                        </p:tav>
                                      </p:tavLst>
                                    </p:anim>
                                  </p:childTnLst>
                                </p:cTn>
                              </p:par>
                              <p:par>
                                <p:cTn id="39" presetID="2" presetClass="entr" presetSubtype="2" decel="100000" fill="hold" grpId="0" nodeType="withEffect">
                                  <p:stCondLst>
                                    <p:cond delay="0"/>
                                  </p:stCondLst>
                                  <p:childTnLst>
                                    <p:set>
                                      <p:cBhvr>
                                        <p:cTn id="40" dur="1" fill="hold">
                                          <p:stCondLst>
                                            <p:cond delay="0"/>
                                          </p:stCondLst>
                                        </p:cTn>
                                        <p:tgtEl>
                                          <p:spTgt spid="30"/>
                                        </p:tgtEl>
                                        <p:attrNameLst>
                                          <p:attrName>style.visibility</p:attrName>
                                        </p:attrNameLst>
                                      </p:cBhvr>
                                      <p:to>
                                        <p:strVal val="visible"/>
                                      </p:to>
                                    </p:set>
                                    <p:anim calcmode="lin" valueType="num">
                                      <p:cBhvr additive="base">
                                        <p:cTn id="41" dur="500" fill="hold"/>
                                        <p:tgtEl>
                                          <p:spTgt spid="30"/>
                                        </p:tgtEl>
                                        <p:attrNameLst>
                                          <p:attrName>ppt_x</p:attrName>
                                        </p:attrNameLst>
                                      </p:cBhvr>
                                      <p:tavLst>
                                        <p:tav tm="0">
                                          <p:val>
                                            <p:strVal val="1+#ppt_w/2"/>
                                          </p:val>
                                        </p:tav>
                                        <p:tav tm="100000">
                                          <p:val>
                                            <p:strVal val="#ppt_x"/>
                                          </p:val>
                                        </p:tav>
                                      </p:tavLst>
                                    </p:anim>
                                    <p:anim calcmode="lin" valueType="num">
                                      <p:cBhvr additive="base">
                                        <p:cTn id="42" dur="500" fill="hold"/>
                                        <p:tgtEl>
                                          <p:spTgt spid="30"/>
                                        </p:tgtEl>
                                        <p:attrNameLst>
                                          <p:attrName>ppt_y</p:attrName>
                                        </p:attrNameLst>
                                      </p:cBhvr>
                                      <p:tavLst>
                                        <p:tav tm="0">
                                          <p:val>
                                            <p:strVal val="#ppt_y"/>
                                          </p:val>
                                        </p:tav>
                                        <p:tav tm="100000">
                                          <p:val>
                                            <p:strVal val="#ppt_y"/>
                                          </p:val>
                                        </p:tav>
                                      </p:tavLst>
                                    </p:anim>
                                  </p:childTnLst>
                                </p:cTn>
                              </p:par>
                              <p:par>
                                <p:cTn id="43" presetID="2" presetClass="entr" presetSubtype="2" decel="100000" fill="hold" nodeType="withEffect">
                                  <p:stCondLst>
                                    <p:cond delay="0"/>
                                  </p:stCondLst>
                                  <p:childTnLst>
                                    <p:set>
                                      <p:cBhvr>
                                        <p:cTn id="44" dur="1" fill="hold">
                                          <p:stCondLst>
                                            <p:cond delay="0"/>
                                          </p:stCondLst>
                                        </p:cTn>
                                        <p:tgtEl>
                                          <p:spTgt spid="32"/>
                                        </p:tgtEl>
                                        <p:attrNameLst>
                                          <p:attrName>style.visibility</p:attrName>
                                        </p:attrNameLst>
                                      </p:cBhvr>
                                      <p:to>
                                        <p:strVal val="visible"/>
                                      </p:to>
                                    </p:set>
                                    <p:anim calcmode="lin" valueType="num">
                                      <p:cBhvr additive="base">
                                        <p:cTn id="45" dur="500" fill="hold"/>
                                        <p:tgtEl>
                                          <p:spTgt spid="32"/>
                                        </p:tgtEl>
                                        <p:attrNameLst>
                                          <p:attrName>ppt_x</p:attrName>
                                        </p:attrNameLst>
                                      </p:cBhvr>
                                      <p:tavLst>
                                        <p:tav tm="0">
                                          <p:val>
                                            <p:strVal val="1+#ppt_w/2"/>
                                          </p:val>
                                        </p:tav>
                                        <p:tav tm="100000">
                                          <p:val>
                                            <p:strVal val="#ppt_x"/>
                                          </p:val>
                                        </p:tav>
                                      </p:tavLst>
                                    </p:anim>
                                    <p:anim calcmode="lin" valueType="num">
                                      <p:cBhvr additive="base">
                                        <p:cTn id="46" dur="500" fill="hold"/>
                                        <p:tgtEl>
                                          <p:spTgt spid="32"/>
                                        </p:tgtEl>
                                        <p:attrNameLst>
                                          <p:attrName>ppt_y</p:attrName>
                                        </p:attrNameLst>
                                      </p:cBhvr>
                                      <p:tavLst>
                                        <p:tav tm="0">
                                          <p:val>
                                            <p:strVal val="#ppt_y"/>
                                          </p:val>
                                        </p:tav>
                                        <p:tav tm="100000">
                                          <p:val>
                                            <p:strVal val="#ppt_y"/>
                                          </p:val>
                                        </p:tav>
                                      </p:tavLst>
                                    </p:anim>
                                  </p:childTnLst>
                                </p:cTn>
                              </p:par>
                              <p:par>
                                <p:cTn id="47" presetID="2" presetClass="entr" presetSubtype="2" decel="100000" fill="hold" grpId="0" nodeType="withEffect">
                                  <p:stCondLst>
                                    <p:cond delay="0"/>
                                  </p:stCondLst>
                                  <p:childTnLst>
                                    <p:set>
                                      <p:cBhvr>
                                        <p:cTn id="48" dur="1" fill="hold">
                                          <p:stCondLst>
                                            <p:cond delay="0"/>
                                          </p:stCondLst>
                                        </p:cTn>
                                        <p:tgtEl>
                                          <p:spTgt spid="35"/>
                                        </p:tgtEl>
                                        <p:attrNameLst>
                                          <p:attrName>style.visibility</p:attrName>
                                        </p:attrNameLst>
                                      </p:cBhvr>
                                      <p:to>
                                        <p:strVal val="visible"/>
                                      </p:to>
                                    </p:set>
                                    <p:anim calcmode="lin" valueType="num">
                                      <p:cBhvr additive="base">
                                        <p:cTn id="49" dur="500" fill="hold"/>
                                        <p:tgtEl>
                                          <p:spTgt spid="35"/>
                                        </p:tgtEl>
                                        <p:attrNameLst>
                                          <p:attrName>ppt_x</p:attrName>
                                        </p:attrNameLst>
                                      </p:cBhvr>
                                      <p:tavLst>
                                        <p:tav tm="0">
                                          <p:val>
                                            <p:strVal val="1+#ppt_w/2"/>
                                          </p:val>
                                        </p:tav>
                                        <p:tav tm="100000">
                                          <p:val>
                                            <p:strVal val="#ppt_x"/>
                                          </p:val>
                                        </p:tav>
                                      </p:tavLst>
                                    </p:anim>
                                    <p:anim calcmode="lin" valueType="num">
                                      <p:cBhvr additive="base">
                                        <p:cTn id="50" dur="500" fill="hold"/>
                                        <p:tgtEl>
                                          <p:spTgt spid="35"/>
                                        </p:tgtEl>
                                        <p:attrNameLst>
                                          <p:attrName>ppt_y</p:attrName>
                                        </p:attrNameLst>
                                      </p:cBhvr>
                                      <p:tavLst>
                                        <p:tav tm="0">
                                          <p:val>
                                            <p:strVal val="#ppt_y"/>
                                          </p:val>
                                        </p:tav>
                                        <p:tav tm="100000">
                                          <p:val>
                                            <p:strVal val="#ppt_y"/>
                                          </p:val>
                                        </p:tav>
                                      </p:tavLst>
                                    </p:anim>
                                  </p:childTnLst>
                                </p:cTn>
                              </p:par>
                              <p:par>
                                <p:cTn id="51" presetID="2" presetClass="entr" presetSubtype="2" decel="100000" fill="hold" grpId="0" nodeType="withEffect">
                                  <p:stCondLst>
                                    <p:cond delay="0"/>
                                  </p:stCondLst>
                                  <p:childTnLst>
                                    <p:set>
                                      <p:cBhvr>
                                        <p:cTn id="52" dur="1" fill="hold">
                                          <p:stCondLst>
                                            <p:cond delay="0"/>
                                          </p:stCondLst>
                                        </p:cTn>
                                        <p:tgtEl>
                                          <p:spTgt spid="36"/>
                                        </p:tgtEl>
                                        <p:attrNameLst>
                                          <p:attrName>style.visibility</p:attrName>
                                        </p:attrNameLst>
                                      </p:cBhvr>
                                      <p:to>
                                        <p:strVal val="visible"/>
                                      </p:to>
                                    </p:set>
                                    <p:anim calcmode="lin" valueType="num">
                                      <p:cBhvr additive="base">
                                        <p:cTn id="53" dur="500" fill="hold"/>
                                        <p:tgtEl>
                                          <p:spTgt spid="36"/>
                                        </p:tgtEl>
                                        <p:attrNameLst>
                                          <p:attrName>ppt_x</p:attrName>
                                        </p:attrNameLst>
                                      </p:cBhvr>
                                      <p:tavLst>
                                        <p:tav tm="0">
                                          <p:val>
                                            <p:strVal val="1+#ppt_w/2"/>
                                          </p:val>
                                        </p:tav>
                                        <p:tav tm="100000">
                                          <p:val>
                                            <p:strVal val="#ppt_x"/>
                                          </p:val>
                                        </p:tav>
                                      </p:tavLst>
                                    </p:anim>
                                    <p:anim calcmode="lin" valueType="num">
                                      <p:cBhvr additive="base">
                                        <p:cTn id="54" dur="500" fill="hold"/>
                                        <p:tgtEl>
                                          <p:spTgt spid="36"/>
                                        </p:tgtEl>
                                        <p:attrNameLst>
                                          <p:attrName>ppt_y</p:attrName>
                                        </p:attrNameLst>
                                      </p:cBhvr>
                                      <p:tavLst>
                                        <p:tav tm="0">
                                          <p:val>
                                            <p:strVal val="#ppt_y"/>
                                          </p:val>
                                        </p:tav>
                                        <p:tav tm="100000">
                                          <p:val>
                                            <p:strVal val="#ppt_y"/>
                                          </p:val>
                                        </p:tav>
                                      </p:tavLst>
                                    </p:anim>
                                  </p:childTnLst>
                                </p:cTn>
                              </p:par>
                              <p:par>
                                <p:cTn id="55" presetID="2" presetClass="entr" presetSubtype="2" decel="100000" fill="hold" grpId="0" nodeType="withEffect">
                                  <p:stCondLst>
                                    <p:cond delay="0"/>
                                  </p:stCondLst>
                                  <p:childTnLst>
                                    <p:set>
                                      <p:cBhvr>
                                        <p:cTn id="56" dur="1" fill="hold">
                                          <p:stCondLst>
                                            <p:cond delay="0"/>
                                          </p:stCondLst>
                                        </p:cTn>
                                        <p:tgtEl>
                                          <p:spTgt spid="38"/>
                                        </p:tgtEl>
                                        <p:attrNameLst>
                                          <p:attrName>style.visibility</p:attrName>
                                        </p:attrNameLst>
                                      </p:cBhvr>
                                      <p:to>
                                        <p:strVal val="visible"/>
                                      </p:to>
                                    </p:set>
                                    <p:anim calcmode="lin" valueType="num">
                                      <p:cBhvr additive="base">
                                        <p:cTn id="57" dur="500" fill="hold"/>
                                        <p:tgtEl>
                                          <p:spTgt spid="38"/>
                                        </p:tgtEl>
                                        <p:attrNameLst>
                                          <p:attrName>ppt_x</p:attrName>
                                        </p:attrNameLst>
                                      </p:cBhvr>
                                      <p:tavLst>
                                        <p:tav tm="0">
                                          <p:val>
                                            <p:strVal val="1+#ppt_w/2"/>
                                          </p:val>
                                        </p:tav>
                                        <p:tav tm="100000">
                                          <p:val>
                                            <p:strVal val="#ppt_x"/>
                                          </p:val>
                                        </p:tav>
                                      </p:tavLst>
                                    </p:anim>
                                    <p:anim calcmode="lin" valueType="num">
                                      <p:cBhvr additive="base">
                                        <p:cTn id="58" dur="500" fill="hold"/>
                                        <p:tgtEl>
                                          <p:spTgt spid="38"/>
                                        </p:tgtEl>
                                        <p:attrNameLst>
                                          <p:attrName>ppt_y</p:attrName>
                                        </p:attrNameLst>
                                      </p:cBhvr>
                                      <p:tavLst>
                                        <p:tav tm="0">
                                          <p:val>
                                            <p:strVal val="#ppt_y"/>
                                          </p:val>
                                        </p:tav>
                                        <p:tav tm="100000">
                                          <p:val>
                                            <p:strVal val="#ppt_y"/>
                                          </p:val>
                                        </p:tav>
                                      </p:tavLst>
                                    </p:anim>
                                  </p:childTnLst>
                                </p:cTn>
                              </p:par>
                              <p:par>
                                <p:cTn id="59" presetID="2" presetClass="entr" presetSubtype="2" decel="100000" fill="hold" nodeType="withEffect">
                                  <p:stCondLst>
                                    <p:cond delay="0"/>
                                  </p:stCondLst>
                                  <p:childTnLst>
                                    <p:set>
                                      <p:cBhvr>
                                        <p:cTn id="60" dur="1" fill="hold">
                                          <p:stCondLst>
                                            <p:cond delay="0"/>
                                          </p:stCondLst>
                                        </p:cTn>
                                        <p:tgtEl>
                                          <p:spTgt spid="43"/>
                                        </p:tgtEl>
                                        <p:attrNameLst>
                                          <p:attrName>style.visibility</p:attrName>
                                        </p:attrNameLst>
                                      </p:cBhvr>
                                      <p:to>
                                        <p:strVal val="visible"/>
                                      </p:to>
                                    </p:set>
                                    <p:anim calcmode="lin" valueType="num">
                                      <p:cBhvr additive="base">
                                        <p:cTn id="61" dur="500" fill="hold"/>
                                        <p:tgtEl>
                                          <p:spTgt spid="43"/>
                                        </p:tgtEl>
                                        <p:attrNameLst>
                                          <p:attrName>ppt_x</p:attrName>
                                        </p:attrNameLst>
                                      </p:cBhvr>
                                      <p:tavLst>
                                        <p:tav tm="0">
                                          <p:val>
                                            <p:strVal val="1+#ppt_w/2"/>
                                          </p:val>
                                        </p:tav>
                                        <p:tav tm="100000">
                                          <p:val>
                                            <p:strVal val="#ppt_x"/>
                                          </p:val>
                                        </p:tav>
                                      </p:tavLst>
                                    </p:anim>
                                    <p:anim calcmode="lin" valueType="num">
                                      <p:cBhvr additive="base">
                                        <p:cTn id="62" dur="500" fill="hold"/>
                                        <p:tgtEl>
                                          <p:spTgt spid="4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6" grpId="0" animBg="1"/>
      <p:bldP spid="17" grpId="0" animBg="1"/>
      <p:bldP spid="20" grpId="0" animBg="1"/>
      <p:bldP spid="14" grpId="0" animBg="1"/>
      <p:bldP spid="5" grpId="0" animBg="1"/>
      <p:bldP spid="29" grpId="0"/>
      <p:bldP spid="30" grpId="0"/>
      <p:bldP spid="35" grpId="0"/>
      <p:bldP spid="36" grpId="0"/>
      <p:bldP spid="38"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5000"/>
            <a:lum/>
            <a:extLst>
              <a:ext uri="{BEBA8EAE-BF5A-486C-A8C5-ECC9F3942E4B}">
                <a14:imgProps xmlns:a14="http://schemas.microsoft.com/office/drawing/2010/main">
                  <a14:imgLayer r:embed="rId3">
                    <a14:imgEffect>
                      <a14:colorTemperature colorTemp="7200"/>
                    </a14:imgEffect>
                    <a14:imgEffect>
                      <a14:brightnessContrast contrast="20000"/>
                    </a14:imgEffect>
                  </a14:imgLayer>
                </a14:imgProps>
              </a:ext>
            </a:extLst>
          </a:blip>
          <a:srcRect/>
          <a:tile tx="0" ty="0" sx="100000" sy="100000" flip="none" algn="tl"/>
        </a:blipFill>
        <a:effectLst/>
      </p:bgPr>
    </p:bg>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89C311FA-2138-D74B-0EBA-E5108B32CC08}"/>
              </a:ext>
            </a:extLst>
          </p:cNvPr>
          <p:cNvSpPr/>
          <p:nvPr/>
        </p:nvSpPr>
        <p:spPr>
          <a:xfrm rot="720000">
            <a:off x="8003550" y="810651"/>
            <a:ext cx="3392129" cy="4454013"/>
          </a:xfrm>
          <a:custGeom>
            <a:avLst/>
            <a:gdLst>
              <a:gd name="connsiteX0" fmla="*/ 2146108 w 3618271"/>
              <a:gd name="connsiteY0" fmla="*/ 0 h 4955458"/>
              <a:gd name="connsiteX1" fmla="*/ 3618271 w 3618271"/>
              <a:gd name="connsiteY1" fmla="*/ 0 h 4955458"/>
              <a:gd name="connsiteX2" fmla="*/ 3618271 w 3618271"/>
              <a:gd name="connsiteY2" fmla="*/ 2106926 h 4955458"/>
              <a:gd name="connsiteX3" fmla="*/ 3618271 w 3618271"/>
              <a:gd name="connsiteY3" fmla="*/ 4955458 h 4955458"/>
              <a:gd name="connsiteX4" fmla="*/ 1472163 w 3618271"/>
              <a:gd name="connsiteY4" fmla="*/ 4955458 h 4955458"/>
              <a:gd name="connsiteX5" fmla="*/ 0 w 3618271"/>
              <a:gd name="connsiteY5" fmla="*/ 4955458 h 4955458"/>
              <a:gd name="connsiteX6" fmla="*/ 0 w 3618271"/>
              <a:gd name="connsiteY6" fmla="*/ 2848530 h 4955458"/>
              <a:gd name="connsiteX7" fmla="*/ 0 w 3618271"/>
              <a:gd name="connsiteY7" fmla="*/ 2848529 h 4955458"/>
              <a:gd name="connsiteX8" fmla="*/ 0 w 3618271"/>
              <a:gd name="connsiteY8" fmla="*/ 1 h 4955458"/>
              <a:gd name="connsiteX9" fmla="*/ 2146107 w 3618271"/>
              <a:gd name="connsiteY9" fmla="*/ 1 h 4955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18271" h="4955458">
                <a:moveTo>
                  <a:pt x="2146108" y="0"/>
                </a:moveTo>
                <a:lnTo>
                  <a:pt x="3618271" y="0"/>
                </a:lnTo>
                <a:lnTo>
                  <a:pt x="3618271" y="2106926"/>
                </a:lnTo>
                <a:lnTo>
                  <a:pt x="3618271" y="4955458"/>
                </a:lnTo>
                <a:lnTo>
                  <a:pt x="1472163" y="4955458"/>
                </a:lnTo>
                <a:lnTo>
                  <a:pt x="0" y="4955458"/>
                </a:lnTo>
                <a:lnTo>
                  <a:pt x="0" y="2848530"/>
                </a:lnTo>
                <a:lnTo>
                  <a:pt x="0" y="2848529"/>
                </a:lnTo>
                <a:lnTo>
                  <a:pt x="0" y="1"/>
                </a:lnTo>
                <a:lnTo>
                  <a:pt x="2146107" y="1"/>
                </a:lnTo>
                <a:close/>
              </a:path>
            </a:pathLst>
          </a:custGeom>
          <a:blipFill dpi="0" rotWithShape="1">
            <a:blip r:embed="rId4"/>
            <a:srcRect/>
            <a:stretch>
              <a:fillRect/>
            </a:stretch>
          </a:blipFill>
          <a:effectLst>
            <a:outerShdw blurRad="50800" dist="38100" dir="2700000" algn="tl"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sp>
        <p:nvSpPr>
          <p:cNvPr id="3" name="Freeform: Shape 2">
            <a:extLst>
              <a:ext uri="{FF2B5EF4-FFF2-40B4-BE49-F238E27FC236}">
                <a16:creationId xmlns:a16="http://schemas.microsoft.com/office/drawing/2014/main" id="{D7E08260-7203-9F49-938C-56BF1CC53B2F}"/>
              </a:ext>
            </a:extLst>
          </p:cNvPr>
          <p:cNvSpPr/>
          <p:nvPr/>
        </p:nvSpPr>
        <p:spPr>
          <a:xfrm rot="673824">
            <a:off x="8151057" y="733647"/>
            <a:ext cx="2517057" cy="2949679"/>
          </a:xfrm>
          <a:custGeom>
            <a:avLst/>
            <a:gdLst>
              <a:gd name="connsiteX0" fmla="*/ 0 w 2146108"/>
              <a:gd name="connsiteY0" fmla="*/ 0 h 2848529"/>
              <a:gd name="connsiteX1" fmla="*/ 2146108 w 2146108"/>
              <a:gd name="connsiteY1" fmla="*/ 0 h 2848529"/>
              <a:gd name="connsiteX2" fmla="*/ 2026003 w 2146108"/>
              <a:gd name="connsiteY2" fmla="*/ 87574 h 2848529"/>
              <a:gd name="connsiteX3" fmla="*/ 601717 w 2146108"/>
              <a:gd name="connsiteY3" fmla="*/ 1704482 h 2848529"/>
              <a:gd name="connsiteX4" fmla="*/ 119051 w 2146108"/>
              <a:gd name="connsiteY4" fmla="*/ 2577686 h 2848529"/>
              <a:gd name="connsiteX5" fmla="*/ 0 w 2146108"/>
              <a:gd name="connsiteY5" fmla="*/ 2848529 h 2848529"/>
              <a:gd name="connsiteX6" fmla="*/ 0 w 2146108"/>
              <a:gd name="connsiteY6" fmla="*/ 0 h 2848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46108" h="2848529">
                <a:moveTo>
                  <a:pt x="0" y="0"/>
                </a:moveTo>
                <a:lnTo>
                  <a:pt x="2146108" y="0"/>
                </a:lnTo>
                <a:lnTo>
                  <a:pt x="2026003" y="87574"/>
                </a:lnTo>
                <a:cubicBezTo>
                  <a:pt x="1541633" y="464646"/>
                  <a:pt x="1038010" y="1023215"/>
                  <a:pt x="601717" y="1704482"/>
                </a:cubicBezTo>
                <a:cubicBezTo>
                  <a:pt x="414735" y="1996454"/>
                  <a:pt x="253395" y="2290231"/>
                  <a:pt x="119051" y="2577686"/>
                </a:cubicBezTo>
                <a:lnTo>
                  <a:pt x="0" y="2848529"/>
                </a:lnTo>
                <a:lnTo>
                  <a:pt x="0" y="0"/>
                </a:lnTo>
                <a:close/>
              </a:path>
            </a:pathLst>
          </a:custGeom>
          <a:blipFill dpi="0" rotWithShape="1">
            <a:blip r:embed="rId5"/>
            <a:srcRect/>
            <a:stretch>
              <a:fillRect/>
            </a:stretch>
          </a:blipFill>
          <a:effectLst>
            <a:outerShdw blurRad="50800" dist="38100" dir="2700000" algn="tl"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4" name="Freeform: Shape 3">
            <a:extLst>
              <a:ext uri="{FF2B5EF4-FFF2-40B4-BE49-F238E27FC236}">
                <a16:creationId xmlns:a16="http://schemas.microsoft.com/office/drawing/2014/main" id="{D8D1941C-C5D3-F781-11CE-42A75CB5BAB9}"/>
              </a:ext>
            </a:extLst>
          </p:cNvPr>
          <p:cNvSpPr/>
          <p:nvPr/>
        </p:nvSpPr>
        <p:spPr>
          <a:xfrm rot="686129">
            <a:off x="8177457" y="680519"/>
            <a:ext cx="2123767" cy="2713704"/>
          </a:xfrm>
          <a:custGeom>
            <a:avLst/>
            <a:gdLst>
              <a:gd name="connsiteX0" fmla="*/ 0 w 2146108"/>
              <a:gd name="connsiteY0" fmla="*/ 0 h 2848529"/>
              <a:gd name="connsiteX1" fmla="*/ 2146108 w 2146108"/>
              <a:gd name="connsiteY1" fmla="*/ 0 h 2848529"/>
              <a:gd name="connsiteX2" fmla="*/ 2026003 w 2146108"/>
              <a:gd name="connsiteY2" fmla="*/ 87574 h 2848529"/>
              <a:gd name="connsiteX3" fmla="*/ 601717 w 2146108"/>
              <a:gd name="connsiteY3" fmla="*/ 1704482 h 2848529"/>
              <a:gd name="connsiteX4" fmla="*/ 119051 w 2146108"/>
              <a:gd name="connsiteY4" fmla="*/ 2577686 h 2848529"/>
              <a:gd name="connsiteX5" fmla="*/ 0 w 2146108"/>
              <a:gd name="connsiteY5" fmla="*/ 2848529 h 2848529"/>
              <a:gd name="connsiteX6" fmla="*/ 0 w 2146108"/>
              <a:gd name="connsiteY6" fmla="*/ 0 h 2848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46108" h="2848529">
                <a:moveTo>
                  <a:pt x="0" y="0"/>
                </a:moveTo>
                <a:lnTo>
                  <a:pt x="2146108" y="0"/>
                </a:lnTo>
                <a:lnTo>
                  <a:pt x="2026003" y="87574"/>
                </a:lnTo>
                <a:cubicBezTo>
                  <a:pt x="1541633" y="464646"/>
                  <a:pt x="1038010" y="1023215"/>
                  <a:pt x="601717" y="1704482"/>
                </a:cubicBezTo>
                <a:cubicBezTo>
                  <a:pt x="414735" y="1996454"/>
                  <a:pt x="253395" y="2290231"/>
                  <a:pt x="119051" y="2577686"/>
                </a:cubicBezTo>
                <a:lnTo>
                  <a:pt x="0" y="2848529"/>
                </a:lnTo>
                <a:lnTo>
                  <a:pt x="0" y="0"/>
                </a:lnTo>
                <a:close/>
              </a:path>
            </a:pathLst>
          </a:custGeom>
          <a:gradFill>
            <a:gsLst>
              <a:gs pos="100000">
                <a:srgbClr val="C00000"/>
              </a:gs>
              <a:gs pos="100000">
                <a:schemeClr val="accent1">
                  <a:lumMod val="45000"/>
                  <a:lumOff val="55000"/>
                </a:schemeClr>
              </a:gs>
              <a:gs pos="100000">
                <a:schemeClr val="accent1">
                  <a:lumMod val="45000"/>
                  <a:lumOff val="55000"/>
                </a:schemeClr>
              </a:gs>
              <a:gs pos="11000">
                <a:schemeClr val="accent1">
                  <a:lumMod val="30000"/>
                  <a:lumOff val="70000"/>
                </a:schemeClr>
              </a:gs>
            </a:gsLst>
            <a:lin ang="5400000" scaled="1"/>
          </a:gradFill>
          <a:effectLst>
            <a:outerShdw blurRad="50800" dist="38100" dir="2700000" algn="tl"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5" name="Rectangle: Diagonal Corners Rounded 4">
            <a:extLst>
              <a:ext uri="{FF2B5EF4-FFF2-40B4-BE49-F238E27FC236}">
                <a16:creationId xmlns:a16="http://schemas.microsoft.com/office/drawing/2014/main" id="{AD89A8C6-1E2A-6B7E-EAB1-9C79C19D62AB}"/>
              </a:ext>
            </a:extLst>
          </p:cNvPr>
          <p:cNvSpPr/>
          <p:nvPr/>
        </p:nvSpPr>
        <p:spPr>
          <a:xfrm rot="720000">
            <a:off x="8437853" y="915191"/>
            <a:ext cx="2517056" cy="4208206"/>
          </a:xfrm>
          <a:prstGeom prst="round2DiagRect">
            <a:avLst/>
          </a:prstGeom>
          <a:noFill/>
          <a:effectLst>
            <a:outerShdw blurRad="50800" dist="38100" dir="2700000" algn="tl"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Diagonal Corners Rounded 5">
            <a:extLst>
              <a:ext uri="{FF2B5EF4-FFF2-40B4-BE49-F238E27FC236}">
                <a16:creationId xmlns:a16="http://schemas.microsoft.com/office/drawing/2014/main" id="{32D73CBE-0DC7-0479-CD62-C0CB3FBD510F}"/>
              </a:ext>
            </a:extLst>
          </p:cNvPr>
          <p:cNvSpPr/>
          <p:nvPr/>
        </p:nvSpPr>
        <p:spPr>
          <a:xfrm rot="720000">
            <a:off x="8629583" y="1035168"/>
            <a:ext cx="2133599" cy="3903406"/>
          </a:xfrm>
          <a:prstGeom prst="round2DiagRect">
            <a:avLst/>
          </a:prstGeom>
          <a:blipFill dpi="0" rotWithShape="1">
            <a:blip r:embed="rId6"/>
            <a:srcRect/>
            <a:stretch>
              <a:fillRect l="-10602" r="-10602"/>
            </a:stretch>
          </a:blipFill>
          <a:ln>
            <a:noFill/>
          </a:ln>
          <a:effectLst>
            <a:outerShdw blurRad="50800" dist="38100" dir="2700000" algn="tl"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Freeform: Shape 6">
            <a:extLst>
              <a:ext uri="{FF2B5EF4-FFF2-40B4-BE49-F238E27FC236}">
                <a16:creationId xmlns:a16="http://schemas.microsoft.com/office/drawing/2014/main" id="{0378D024-81A2-F8C8-A564-0EB3D06A24BC}"/>
              </a:ext>
            </a:extLst>
          </p:cNvPr>
          <p:cNvSpPr/>
          <p:nvPr/>
        </p:nvSpPr>
        <p:spPr>
          <a:xfrm rot="720000">
            <a:off x="8892515" y="2471054"/>
            <a:ext cx="2349908" cy="2925096"/>
          </a:xfrm>
          <a:custGeom>
            <a:avLst/>
            <a:gdLst>
              <a:gd name="connsiteX0" fmla="*/ 2146108 w 2146108"/>
              <a:gd name="connsiteY0" fmla="*/ 0 h 2848532"/>
              <a:gd name="connsiteX1" fmla="*/ 2146108 w 2146108"/>
              <a:gd name="connsiteY1" fmla="*/ 2848532 h 2848532"/>
              <a:gd name="connsiteX2" fmla="*/ 0 w 2146108"/>
              <a:gd name="connsiteY2" fmla="*/ 2848532 h 2848532"/>
              <a:gd name="connsiteX3" fmla="*/ 120102 w 2146108"/>
              <a:gd name="connsiteY3" fmla="*/ 2760959 h 2848532"/>
              <a:gd name="connsiteX4" fmla="*/ 1544389 w 2146108"/>
              <a:gd name="connsiteY4" fmla="*/ 1144051 h 2848532"/>
              <a:gd name="connsiteX5" fmla="*/ 2027055 w 2146108"/>
              <a:gd name="connsiteY5" fmla="*/ 270847 h 2848532"/>
              <a:gd name="connsiteX6" fmla="*/ 2146108 w 2146108"/>
              <a:gd name="connsiteY6" fmla="*/ 0 h 2848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46108" h="2848532">
                <a:moveTo>
                  <a:pt x="2146108" y="0"/>
                </a:moveTo>
                <a:lnTo>
                  <a:pt x="2146108" y="2848532"/>
                </a:lnTo>
                <a:lnTo>
                  <a:pt x="0" y="2848532"/>
                </a:lnTo>
                <a:lnTo>
                  <a:pt x="120102" y="2760959"/>
                </a:lnTo>
                <a:cubicBezTo>
                  <a:pt x="604473" y="2383887"/>
                  <a:pt x="1108096" y="1825318"/>
                  <a:pt x="1544389" y="1144051"/>
                </a:cubicBezTo>
                <a:cubicBezTo>
                  <a:pt x="1731372" y="852080"/>
                  <a:pt x="1892712" y="558303"/>
                  <a:pt x="2027055" y="270847"/>
                </a:cubicBezTo>
                <a:lnTo>
                  <a:pt x="2146108" y="0"/>
                </a:lnTo>
                <a:close/>
              </a:path>
            </a:pathLst>
          </a:custGeom>
          <a:blipFill dpi="0" rotWithShape="1">
            <a:blip r:embed="rId5"/>
            <a:srcRect/>
            <a:stretch>
              <a:fillRect/>
            </a:stretch>
          </a:blipFill>
          <a:effectLst>
            <a:outerShdw blurRad="50800" dist="38100" dir="2700000" algn="tl"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8" name="Freeform: Shape 7">
            <a:extLst>
              <a:ext uri="{FF2B5EF4-FFF2-40B4-BE49-F238E27FC236}">
                <a16:creationId xmlns:a16="http://schemas.microsoft.com/office/drawing/2014/main" id="{900D784C-481E-31EA-D6D7-7D133D86609F}"/>
              </a:ext>
            </a:extLst>
          </p:cNvPr>
          <p:cNvSpPr/>
          <p:nvPr/>
        </p:nvSpPr>
        <p:spPr>
          <a:xfrm rot="720000">
            <a:off x="9260208" y="2749103"/>
            <a:ext cx="1956618" cy="2684206"/>
          </a:xfrm>
          <a:custGeom>
            <a:avLst/>
            <a:gdLst>
              <a:gd name="connsiteX0" fmla="*/ 2146108 w 2146108"/>
              <a:gd name="connsiteY0" fmla="*/ 0 h 2848532"/>
              <a:gd name="connsiteX1" fmla="*/ 2146108 w 2146108"/>
              <a:gd name="connsiteY1" fmla="*/ 2848532 h 2848532"/>
              <a:gd name="connsiteX2" fmla="*/ 0 w 2146108"/>
              <a:gd name="connsiteY2" fmla="*/ 2848532 h 2848532"/>
              <a:gd name="connsiteX3" fmla="*/ 120102 w 2146108"/>
              <a:gd name="connsiteY3" fmla="*/ 2760959 h 2848532"/>
              <a:gd name="connsiteX4" fmla="*/ 1544389 w 2146108"/>
              <a:gd name="connsiteY4" fmla="*/ 1144051 h 2848532"/>
              <a:gd name="connsiteX5" fmla="*/ 2027055 w 2146108"/>
              <a:gd name="connsiteY5" fmla="*/ 270847 h 2848532"/>
              <a:gd name="connsiteX6" fmla="*/ 2146108 w 2146108"/>
              <a:gd name="connsiteY6" fmla="*/ 0 h 2848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46108" h="2848532">
                <a:moveTo>
                  <a:pt x="2146108" y="0"/>
                </a:moveTo>
                <a:lnTo>
                  <a:pt x="2146108" y="2848532"/>
                </a:lnTo>
                <a:lnTo>
                  <a:pt x="0" y="2848532"/>
                </a:lnTo>
                <a:lnTo>
                  <a:pt x="120102" y="2760959"/>
                </a:lnTo>
                <a:cubicBezTo>
                  <a:pt x="604473" y="2383887"/>
                  <a:pt x="1108096" y="1825318"/>
                  <a:pt x="1544389" y="1144051"/>
                </a:cubicBezTo>
                <a:cubicBezTo>
                  <a:pt x="1731372" y="852080"/>
                  <a:pt x="1892712" y="558303"/>
                  <a:pt x="2027055" y="270847"/>
                </a:cubicBezTo>
                <a:lnTo>
                  <a:pt x="2146108" y="0"/>
                </a:lnTo>
                <a:close/>
              </a:path>
            </a:pathLst>
          </a:custGeom>
          <a:gradFill>
            <a:gsLst>
              <a:gs pos="100000">
                <a:srgbClr val="C00000"/>
              </a:gs>
              <a:gs pos="100000">
                <a:schemeClr val="accent1">
                  <a:lumMod val="45000"/>
                  <a:lumOff val="55000"/>
                </a:schemeClr>
              </a:gs>
              <a:gs pos="100000">
                <a:schemeClr val="accent1">
                  <a:lumMod val="45000"/>
                  <a:lumOff val="55000"/>
                </a:schemeClr>
              </a:gs>
              <a:gs pos="30000">
                <a:schemeClr val="accent1">
                  <a:lumMod val="30000"/>
                  <a:lumOff val="70000"/>
                </a:schemeClr>
              </a:gs>
            </a:gsLst>
            <a:lin ang="5400000" scaled="1"/>
          </a:gradFill>
          <a:effectLst>
            <a:outerShdw blurRad="50800" dist="38100" dir="2700000" algn="tl"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9" name="Rectangle 8">
            <a:extLst>
              <a:ext uri="{FF2B5EF4-FFF2-40B4-BE49-F238E27FC236}">
                <a16:creationId xmlns:a16="http://schemas.microsoft.com/office/drawing/2014/main" id="{1BC5C92E-1B0C-16AA-D75C-798FCFE95185}"/>
              </a:ext>
            </a:extLst>
          </p:cNvPr>
          <p:cNvSpPr/>
          <p:nvPr/>
        </p:nvSpPr>
        <p:spPr>
          <a:xfrm>
            <a:off x="7204256" y="0"/>
            <a:ext cx="257286" cy="68580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11" name="TextBox 10">
            <a:extLst>
              <a:ext uri="{FF2B5EF4-FFF2-40B4-BE49-F238E27FC236}">
                <a16:creationId xmlns:a16="http://schemas.microsoft.com/office/drawing/2014/main" id="{2919B813-BB65-CF25-030B-FC8BCB4EAA1B}"/>
              </a:ext>
            </a:extLst>
          </p:cNvPr>
          <p:cNvSpPr txBox="1"/>
          <p:nvPr/>
        </p:nvSpPr>
        <p:spPr>
          <a:xfrm>
            <a:off x="6446278" y="5568631"/>
            <a:ext cx="1773242" cy="1631216"/>
          </a:xfrm>
          <a:prstGeom prst="rect">
            <a:avLst/>
          </a:prstGeom>
          <a:noFill/>
        </p:spPr>
        <p:txBody>
          <a:bodyPr wrap="none" rtlCol="0">
            <a:spAutoFit/>
          </a:bodyPr>
          <a:lstStyle/>
          <a:p>
            <a:r>
              <a:rPr lang="en-IN" sz="10000" dirty="0">
                <a:blipFill>
                  <a:blip r:embed="rId7">
                    <a:extLst>
                      <a:ext uri="{837473B0-CC2E-450A-ABE3-18F120FF3D39}">
                        <a1611:picAttrSrcUrl xmlns:a1611="http://schemas.microsoft.com/office/drawing/2016/11/main" r:id="rId8"/>
                      </a:ext>
                    </a:extLst>
                  </a:blip>
                  <a:stretch>
                    <a:fillRect l="-37616" t="-368" r="-55128" b="368"/>
                  </a:stretch>
                </a:blipFill>
              </a:rPr>
              <a:t>0 2</a:t>
            </a:r>
          </a:p>
        </p:txBody>
      </p:sp>
      <p:sp>
        <p:nvSpPr>
          <p:cNvPr id="12" name="TextBox 11">
            <a:extLst>
              <a:ext uri="{FF2B5EF4-FFF2-40B4-BE49-F238E27FC236}">
                <a16:creationId xmlns:a16="http://schemas.microsoft.com/office/drawing/2014/main" id="{A392678A-410A-221E-6458-43B564686FD2}"/>
              </a:ext>
            </a:extLst>
          </p:cNvPr>
          <p:cNvSpPr txBox="1"/>
          <p:nvPr/>
        </p:nvSpPr>
        <p:spPr>
          <a:xfrm>
            <a:off x="1517538" y="114733"/>
            <a:ext cx="5304630" cy="584775"/>
          </a:xfrm>
          <a:prstGeom prst="rect">
            <a:avLst/>
          </a:prstGeom>
          <a:noFill/>
          <a:effectLst>
            <a:outerShdw blurRad="50800" dist="50800" dir="5400000" algn="ctr" rotWithShape="0">
              <a:srgbClr val="000000">
                <a:alpha val="68000"/>
              </a:srgbClr>
            </a:outerShdw>
          </a:effectLst>
        </p:spPr>
        <p:txBody>
          <a:bodyPr wrap="square" rtlCol="0">
            <a:spAutoFit/>
          </a:bodyPr>
          <a:lstStyle/>
          <a:p>
            <a:r>
              <a:rPr lang="en-IN" sz="3200" b="1" dirty="0">
                <a:solidFill>
                  <a:schemeClr val="bg1">
                    <a:lumMod val="75000"/>
                  </a:schemeClr>
                </a:solidFill>
                <a:latin typeface="Arial" panose="020B0604020202020204" pitchFamily="34" charset="0"/>
                <a:cs typeface="Arial" panose="020B0604020202020204" pitchFamily="34" charset="0"/>
              </a:rPr>
              <a:t>Best Economy Rates </a:t>
            </a:r>
          </a:p>
        </p:txBody>
      </p:sp>
      <p:sp>
        <p:nvSpPr>
          <p:cNvPr id="13" name="TextBox 12">
            <a:extLst>
              <a:ext uri="{FF2B5EF4-FFF2-40B4-BE49-F238E27FC236}">
                <a16:creationId xmlns:a16="http://schemas.microsoft.com/office/drawing/2014/main" id="{0C5ECB39-6F75-ED2B-5450-42C61EF2C419}"/>
              </a:ext>
            </a:extLst>
          </p:cNvPr>
          <p:cNvSpPr txBox="1"/>
          <p:nvPr/>
        </p:nvSpPr>
        <p:spPr>
          <a:xfrm>
            <a:off x="250090" y="716505"/>
            <a:ext cx="6787436" cy="707886"/>
          </a:xfrm>
          <a:prstGeom prst="rect">
            <a:avLst/>
          </a:prstGeom>
          <a:noFill/>
        </p:spPr>
        <p:txBody>
          <a:bodyPr wrap="none" rtlCol="0">
            <a:spAutoFit/>
          </a:bodyPr>
          <a:lstStyle/>
          <a:p>
            <a:r>
              <a:rPr lang="en-US" sz="2000" b="1" dirty="0">
                <a:solidFill>
                  <a:schemeClr val="bg1"/>
                </a:solidFill>
                <a:effectLst>
                  <a:outerShdw blurRad="50800" dist="50800" dir="5400000" algn="ctr" rotWithShape="0">
                    <a:srgbClr val="000000">
                      <a:alpha val="62000"/>
                    </a:srgbClr>
                  </a:outerShdw>
                </a:effectLst>
                <a:latin typeface="Arial" panose="020B0604020202020204" pitchFamily="34" charset="0"/>
                <a:cs typeface="Arial" panose="020B0604020202020204" pitchFamily="34" charset="0"/>
              </a:rPr>
              <a:t>Find the top 5 bowlers with the best economy rates in </a:t>
            </a:r>
          </a:p>
          <a:p>
            <a:r>
              <a:rPr lang="en-US" sz="2000" b="1" dirty="0">
                <a:solidFill>
                  <a:schemeClr val="bg1"/>
                </a:solidFill>
                <a:effectLst>
                  <a:outerShdw blurRad="50800" dist="50800" dir="5400000" algn="ctr" rotWithShape="0">
                    <a:srgbClr val="000000">
                      <a:alpha val="62000"/>
                    </a:srgbClr>
                  </a:outerShdw>
                </a:effectLst>
                <a:latin typeface="Arial" panose="020B0604020202020204" pitchFamily="34" charset="0"/>
                <a:cs typeface="Arial" panose="020B0604020202020204" pitchFamily="34" charset="0"/>
              </a:rPr>
              <a:t>a given season. </a:t>
            </a:r>
            <a:endParaRPr lang="en-IN" sz="2000" b="1" dirty="0">
              <a:solidFill>
                <a:schemeClr val="bg1"/>
              </a:solidFill>
              <a:effectLst>
                <a:outerShdw blurRad="50800" dist="50800" dir="5400000" algn="ctr" rotWithShape="0">
                  <a:srgbClr val="000000">
                    <a:alpha val="62000"/>
                  </a:srgbClr>
                </a:outerShdw>
              </a:effectLst>
              <a:latin typeface="Arial" panose="020B0604020202020204" pitchFamily="34" charset="0"/>
              <a:cs typeface="Arial" panose="020B0604020202020204" pitchFamily="34" charset="0"/>
            </a:endParaRPr>
          </a:p>
        </p:txBody>
      </p:sp>
      <p:sp>
        <p:nvSpPr>
          <p:cNvPr id="15" name="TextBox 14">
            <a:extLst>
              <a:ext uri="{FF2B5EF4-FFF2-40B4-BE49-F238E27FC236}">
                <a16:creationId xmlns:a16="http://schemas.microsoft.com/office/drawing/2014/main" id="{054F4416-CB23-7617-FEA5-38988686313E}"/>
              </a:ext>
            </a:extLst>
          </p:cNvPr>
          <p:cNvSpPr txBox="1"/>
          <p:nvPr/>
        </p:nvSpPr>
        <p:spPr>
          <a:xfrm>
            <a:off x="54789" y="3074485"/>
            <a:ext cx="1326004" cy="646331"/>
          </a:xfrm>
          <a:prstGeom prst="rect">
            <a:avLst/>
          </a:prstGeom>
          <a:noFill/>
        </p:spPr>
        <p:txBody>
          <a:bodyPr wrap="none" rtlCol="0">
            <a:spAutoFit/>
          </a:bodyPr>
          <a:lstStyle/>
          <a:p>
            <a:r>
              <a:rPr lang="en-US" b="1" dirty="0">
                <a:solidFill>
                  <a:schemeClr val="bg1"/>
                </a:solidFill>
                <a:effectLst>
                  <a:outerShdw blurRad="50800" dist="50800" dir="5400000" algn="ctr" rotWithShape="0">
                    <a:srgbClr val="000000">
                      <a:alpha val="61000"/>
                    </a:srgbClr>
                  </a:outerShdw>
                </a:effectLst>
                <a:latin typeface="Arial" panose="020B0604020202020204" pitchFamily="34" charset="0"/>
                <a:ea typeface="Montserrat Classic"/>
                <a:cs typeface="Arial" panose="020B0604020202020204" pitchFamily="34" charset="0"/>
                <a:sym typeface="Montserrat Classic"/>
              </a:rPr>
              <a:t>D</a:t>
            </a:r>
            <a:r>
              <a:rPr lang="en-US" sz="1800" b="1" dirty="0">
                <a:solidFill>
                  <a:schemeClr val="bg1"/>
                </a:solidFill>
                <a:effectLst>
                  <a:outerShdw blurRad="50800" dist="50800" dir="5400000" algn="ctr" rotWithShape="0">
                    <a:srgbClr val="000000">
                      <a:alpha val="61000"/>
                    </a:srgbClr>
                  </a:outerShdw>
                </a:effectLst>
                <a:latin typeface="Arial" panose="020B0604020202020204" pitchFamily="34" charset="0"/>
                <a:ea typeface="Montserrat Classic"/>
                <a:cs typeface="Arial" panose="020B0604020202020204" pitchFamily="34" charset="0"/>
                <a:sym typeface="Montserrat Classic"/>
              </a:rPr>
              <a:t>efinition</a:t>
            </a:r>
            <a:r>
              <a:rPr lang="en-US" sz="1800" b="1" dirty="0">
                <a:blipFill>
                  <a:blip r:embed="rId9">
                    <a:alphaModFix amt="85000"/>
                    <a:extLst>
                      <a:ext uri="{837473B0-CC2E-450A-ABE3-18F120FF3D39}">
                        <a1611:picAttrSrcUrl xmlns:a1611="http://schemas.microsoft.com/office/drawing/2016/11/main" r:id="rId10"/>
                      </a:ext>
                    </a:extLst>
                  </a:blip>
                  <a:stretch>
                    <a:fillRect l="-37616" t="-368" r="-55128" b="368"/>
                  </a:stretch>
                </a:blipFill>
                <a:effectLst>
                  <a:outerShdw blurRad="50800" dist="50800" dir="5400000" algn="ctr" rotWithShape="0">
                    <a:srgbClr val="000000">
                      <a:alpha val="61000"/>
                    </a:srgbClr>
                  </a:outerShdw>
                </a:effectLst>
                <a:latin typeface="Arial" panose="020B0604020202020204" pitchFamily="34" charset="0"/>
                <a:ea typeface="Montserrat Classic"/>
                <a:cs typeface="Arial" panose="020B0604020202020204" pitchFamily="34" charset="0"/>
                <a:sym typeface="Montserrat Classic"/>
              </a:rPr>
              <a:t>:</a:t>
            </a:r>
          </a:p>
          <a:p>
            <a:endParaRPr lang="en-IN" b="1" dirty="0">
              <a:blipFill>
                <a:blip r:embed="rId9">
                  <a:alphaModFix amt="85000"/>
                  <a:extLst>
                    <a:ext uri="{837473B0-CC2E-450A-ABE3-18F120FF3D39}">
                      <a1611:picAttrSrcUrl xmlns:a1611="http://schemas.microsoft.com/office/drawing/2016/11/main" r:id="rId10"/>
                    </a:ext>
                  </a:extLst>
                </a:blip>
                <a:stretch>
                  <a:fillRect l="-37616" t="-368" r="-55128" b="368"/>
                </a:stretch>
              </a:blipFill>
              <a:effectLst>
                <a:outerShdw blurRad="50800" dist="50800" dir="5400000" algn="ctr" rotWithShape="0">
                  <a:srgbClr val="000000">
                    <a:alpha val="61000"/>
                  </a:srgbClr>
                </a:outerShdw>
              </a:effectLst>
            </a:endParaRPr>
          </a:p>
        </p:txBody>
      </p:sp>
      <p:sp>
        <p:nvSpPr>
          <p:cNvPr id="16" name="TextBox 15">
            <a:extLst>
              <a:ext uri="{FF2B5EF4-FFF2-40B4-BE49-F238E27FC236}">
                <a16:creationId xmlns:a16="http://schemas.microsoft.com/office/drawing/2014/main" id="{EBF4AE37-E48B-67B5-1078-DFE3B73EE45A}"/>
              </a:ext>
            </a:extLst>
          </p:cNvPr>
          <p:cNvSpPr txBox="1"/>
          <p:nvPr/>
        </p:nvSpPr>
        <p:spPr>
          <a:xfrm>
            <a:off x="54789" y="3601421"/>
            <a:ext cx="3958419" cy="2308324"/>
          </a:xfrm>
          <a:prstGeom prst="rect">
            <a:avLst/>
          </a:prstGeom>
          <a:noFill/>
        </p:spPr>
        <p:txBody>
          <a:bodyPr wrap="square" rtlCol="0">
            <a:spAutoFit/>
          </a:bodyPr>
          <a:lstStyle/>
          <a:p>
            <a:pPr algn="just"/>
            <a:r>
              <a:rPr lang="en-US" b="1" dirty="0">
                <a:solidFill>
                  <a:schemeClr val="bg1"/>
                </a:solidFill>
                <a:effectLst>
                  <a:outerShdw blurRad="50800" dist="50800" dir="5400000" algn="ctr" rotWithShape="0">
                    <a:srgbClr val="000000">
                      <a:alpha val="62000"/>
                    </a:srgbClr>
                  </a:outerShdw>
                </a:effectLst>
                <a:latin typeface="Arial" panose="020B0604020202020204" pitchFamily="34" charset="0"/>
                <a:cs typeface="Arial" panose="020B0604020202020204" pitchFamily="34" charset="0"/>
              </a:rPr>
              <a:t>The SQL query selects the bowlerName and economy columns from the table mytable where the matchh_id equals 'T203817'. It orders the results by economy in ascending order and limits the output to the top 5 rows.</a:t>
            </a:r>
          </a:p>
          <a:p>
            <a:endParaRPr lang="en-IN" dirty="0"/>
          </a:p>
        </p:txBody>
      </p:sp>
      <p:sp>
        <p:nvSpPr>
          <p:cNvPr id="17" name="TextBox 16">
            <a:extLst>
              <a:ext uri="{FF2B5EF4-FFF2-40B4-BE49-F238E27FC236}">
                <a16:creationId xmlns:a16="http://schemas.microsoft.com/office/drawing/2014/main" id="{93794978-DAC0-3569-FA0B-6FF02E5DF229}"/>
              </a:ext>
            </a:extLst>
          </p:cNvPr>
          <p:cNvSpPr txBox="1"/>
          <p:nvPr/>
        </p:nvSpPr>
        <p:spPr>
          <a:xfrm>
            <a:off x="4571841" y="3074485"/>
            <a:ext cx="1153403" cy="369332"/>
          </a:xfrm>
          <a:prstGeom prst="rect">
            <a:avLst/>
          </a:prstGeom>
          <a:noFill/>
        </p:spPr>
        <p:txBody>
          <a:bodyPr wrap="square" rtlCol="0">
            <a:spAutoFit/>
          </a:bodyPr>
          <a:lstStyle/>
          <a:p>
            <a:r>
              <a:rPr lang="en-IN" b="1" dirty="0">
                <a:solidFill>
                  <a:schemeClr val="bg1"/>
                </a:solidFill>
                <a:effectLst>
                  <a:outerShdw blurRad="50800" dist="50800" dir="5400000" algn="ctr" rotWithShape="0">
                    <a:srgbClr val="000000">
                      <a:alpha val="63000"/>
                    </a:srgbClr>
                  </a:outerShdw>
                </a:effectLst>
                <a:latin typeface="Arial" panose="020B0604020202020204" pitchFamily="34" charset="0"/>
                <a:cs typeface="Arial" panose="020B0604020202020204" pitchFamily="34" charset="0"/>
              </a:rPr>
              <a:t>Output:</a:t>
            </a:r>
          </a:p>
        </p:txBody>
      </p:sp>
      <p:pic>
        <p:nvPicPr>
          <p:cNvPr id="24" name="Picture 23">
            <a:extLst>
              <a:ext uri="{FF2B5EF4-FFF2-40B4-BE49-F238E27FC236}">
                <a16:creationId xmlns:a16="http://schemas.microsoft.com/office/drawing/2014/main" id="{92B5BA04-49F7-6810-238C-279B00006B4C}"/>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95136" y="1641284"/>
            <a:ext cx="6516009" cy="819264"/>
          </a:xfrm>
          <a:prstGeom prst="rect">
            <a:avLst/>
          </a:prstGeom>
        </p:spPr>
      </p:pic>
      <p:pic>
        <p:nvPicPr>
          <p:cNvPr id="26" name="Picture 25">
            <a:extLst>
              <a:ext uri="{FF2B5EF4-FFF2-40B4-BE49-F238E27FC236}">
                <a16:creationId xmlns:a16="http://schemas.microsoft.com/office/drawing/2014/main" id="{D1DFE759-6D76-62AD-3109-EF3F17C11661}"/>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702542" y="3601421"/>
            <a:ext cx="2345760" cy="1631215"/>
          </a:xfrm>
          <a:prstGeom prst="rect">
            <a:avLst/>
          </a:prstGeom>
        </p:spPr>
      </p:pic>
    </p:spTree>
    <p:extLst>
      <p:ext uri="{BB962C8B-B14F-4D97-AF65-F5344CB8AC3E}">
        <p14:creationId xmlns:p14="http://schemas.microsoft.com/office/powerpoint/2010/main" val="243393943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3" decel="10000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1+#ppt_w/2"/>
                                          </p:val>
                                        </p:tav>
                                        <p:tav tm="100000">
                                          <p:val>
                                            <p:strVal val="#ppt_x"/>
                                          </p:val>
                                        </p:tav>
                                      </p:tavLst>
                                    </p:anim>
                                    <p:anim calcmode="lin" valueType="num">
                                      <p:cBhvr additive="base">
                                        <p:cTn id="8" dur="1000" fill="hold"/>
                                        <p:tgtEl>
                                          <p:spTgt spid="2"/>
                                        </p:tgtEl>
                                        <p:attrNameLst>
                                          <p:attrName>ppt_y</p:attrName>
                                        </p:attrNameLst>
                                      </p:cBhvr>
                                      <p:tavLst>
                                        <p:tav tm="0">
                                          <p:val>
                                            <p:strVal val="0-#ppt_h/2"/>
                                          </p:val>
                                        </p:tav>
                                        <p:tav tm="100000">
                                          <p:val>
                                            <p:strVal val="#ppt_y"/>
                                          </p:val>
                                        </p:tav>
                                      </p:tavLst>
                                    </p:anim>
                                  </p:childTnLst>
                                </p:cTn>
                              </p:par>
                              <p:par>
                                <p:cTn id="9" presetID="2" presetClass="entr" presetSubtype="3" decel="10000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000" fill="hold"/>
                                        <p:tgtEl>
                                          <p:spTgt spid="3"/>
                                        </p:tgtEl>
                                        <p:attrNameLst>
                                          <p:attrName>ppt_x</p:attrName>
                                        </p:attrNameLst>
                                      </p:cBhvr>
                                      <p:tavLst>
                                        <p:tav tm="0">
                                          <p:val>
                                            <p:strVal val="1+#ppt_w/2"/>
                                          </p:val>
                                        </p:tav>
                                        <p:tav tm="100000">
                                          <p:val>
                                            <p:strVal val="#ppt_x"/>
                                          </p:val>
                                        </p:tav>
                                      </p:tavLst>
                                    </p:anim>
                                    <p:anim calcmode="lin" valueType="num">
                                      <p:cBhvr additive="base">
                                        <p:cTn id="12" dur="1000" fill="hold"/>
                                        <p:tgtEl>
                                          <p:spTgt spid="3"/>
                                        </p:tgtEl>
                                        <p:attrNameLst>
                                          <p:attrName>ppt_y</p:attrName>
                                        </p:attrNameLst>
                                      </p:cBhvr>
                                      <p:tavLst>
                                        <p:tav tm="0">
                                          <p:val>
                                            <p:strVal val="0-#ppt_h/2"/>
                                          </p:val>
                                        </p:tav>
                                        <p:tav tm="100000">
                                          <p:val>
                                            <p:strVal val="#ppt_y"/>
                                          </p:val>
                                        </p:tav>
                                      </p:tavLst>
                                    </p:anim>
                                  </p:childTnLst>
                                </p:cTn>
                              </p:par>
                              <p:par>
                                <p:cTn id="13" presetID="2" presetClass="entr" presetSubtype="3" decel="10000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1000" fill="hold"/>
                                        <p:tgtEl>
                                          <p:spTgt spid="4"/>
                                        </p:tgtEl>
                                        <p:attrNameLst>
                                          <p:attrName>ppt_x</p:attrName>
                                        </p:attrNameLst>
                                      </p:cBhvr>
                                      <p:tavLst>
                                        <p:tav tm="0">
                                          <p:val>
                                            <p:strVal val="1+#ppt_w/2"/>
                                          </p:val>
                                        </p:tav>
                                        <p:tav tm="100000">
                                          <p:val>
                                            <p:strVal val="#ppt_x"/>
                                          </p:val>
                                        </p:tav>
                                      </p:tavLst>
                                    </p:anim>
                                    <p:anim calcmode="lin" valueType="num">
                                      <p:cBhvr additive="base">
                                        <p:cTn id="16" dur="1000" fill="hold"/>
                                        <p:tgtEl>
                                          <p:spTgt spid="4"/>
                                        </p:tgtEl>
                                        <p:attrNameLst>
                                          <p:attrName>ppt_y</p:attrName>
                                        </p:attrNameLst>
                                      </p:cBhvr>
                                      <p:tavLst>
                                        <p:tav tm="0">
                                          <p:val>
                                            <p:strVal val="0-#ppt_h/2"/>
                                          </p:val>
                                        </p:tav>
                                        <p:tav tm="100000">
                                          <p:val>
                                            <p:strVal val="#ppt_y"/>
                                          </p:val>
                                        </p:tav>
                                      </p:tavLst>
                                    </p:anim>
                                  </p:childTnLst>
                                </p:cTn>
                              </p:par>
                              <p:par>
                                <p:cTn id="17" presetID="2" presetClass="entr" presetSubtype="3" decel="10000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1000" fill="hold"/>
                                        <p:tgtEl>
                                          <p:spTgt spid="5"/>
                                        </p:tgtEl>
                                        <p:attrNameLst>
                                          <p:attrName>ppt_x</p:attrName>
                                        </p:attrNameLst>
                                      </p:cBhvr>
                                      <p:tavLst>
                                        <p:tav tm="0">
                                          <p:val>
                                            <p:strVal val="1+#ppt_w/2"/>
                                          </p:val>
                                        </p:tav>
                                        <p:tav tm="100000">
                                          <p:val>
                                            <p:strVal val="#ppt_x"/>
                                          </p:val>
                                        </p:tav>
                                      </p:tavLst>
                                    </p:anim>
                                    <p:anim calcmode="lin" valueType="num">
                                      <p:cBhvr additive="base">
                                        <p:cTn id="20" dur="1000" fill="hold"/>
                                        <p:tgtEl>
                                          <p:spTgt spid="5"/>
                                        </p:tgtEl>
                                        <p:attrNameLst>
                                          <p:attrName>ppt_y</p:attrName>
                                        </p:attrNameLst>
                                      </p:cBhvr>
                                      <p:tavLst>
                                        <p:tav tm="0">
                                          <p:val>
                                            <p:strVal val="0-#ppt_h/2"/>
                                          </p:val>
                                        </p:tav>
                                        <p:tav tm="100000">
                                          <p:val>
                                            <p:strVal val="#ppt_y"/>
                                          </p:val>
                                        </p:tav>
                                      </p:tavLst>
                                    </p:anim>
                                  </p:childTnLst>
                                </p:cTn>
                              </p:par>
                              <p:par>
                                <p:cTn id="21" presetID="2" presetClass="entr" presetSubtype="3" decel="100000"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additive="base">
                                        <p:cTn id="23" dur="1000" fill="hold"/>
                                        <p:tgtEl>
                                          <p:spTgt spid="6"/>
                                        </p:tgtEl>
                                        <p:attrNameLst>
                                          <p:attrName>ppt_x</p:attrName>
                                        </p:attrNameLst>
                                      </p:cBhvr>
                                      <p:tavLst>
                                        <p:tav tm="0">
                                          <p:val>
                                            <p:strVal val="1+#ppt_w/2"/>
                                          </p:val>
                                        </p:tav>
                                        <p:tav tm="100000">
                                          <p:val>
                                            <p:strVal val="#ppt_x"/>
                                          </p:val>
                                        </p:tav>
                                      </p:tavLst>
                                    </p:anim>
                                    <p:anim calcmode="lin" valueType="num">
                                      <p:cBhvr additive="base">
                                        <p:cTn id="24" dur="1000" fill="hold"/>
                                        <p:tgtEl>
                                          <p:spTgt spid="6"/>
                                        </p:tgtEl>
                                        <p:attrNameLst>
                                          <p:attrName>ppt_y</p:attrName>
                                        </p:attrNameLst>
                                      </p:cBhvr>
                                      <p:tavLst>
                                        <p:tav tm="0">
                                          <p:val>
                                            <p:strVal val="0-#ppt_h/2"/>
                                          </p:val>
                                        </p:tav>
                                        <p:tav tm="100000">
                                          <p:val>
                                            <p:strVal val="#ppt_y"/>
                                          </p:val>
                                        </p:tav>
                                      </p:tavLst>
                                    </p:anim>
                                  </p:childTnLst>
                                </p:cTn>
                              </p:par>
                              <p:par>
                                <p:cTn id="25" presetID="2" presetClass="entr" presetSubtype="3" decel="100000"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anim calcmode="lin" valueType="num">
                                      <p:cBhvr additive="base">
                                        <p:cTn id="27" dur="1000" fill="hold"/>
                                        <p:tgtEl>
                                          <p:spTgt spid="7"/>
                                        </p:tgtEl>
                                        <p:attrNameLst>
                                          <p:attrName>ppt_x</p:attrName>
                                        </p:attrNameLst>
                                      </p:cBhvr>
                                      <p:tavLst>
                                        <p:tav tm="0">
                                          <p:val>
                                            <p:strVal val="1+#ppt_w/2"/>
                                          </p:val>
                                        </p:tav>
                                        <p:tav tm="100000">
                                          <p:val>
                                            <p:strVal val="#ppt_x"/>
                                          </p:val>
                                        </p:tav>
                                      </p:tavLst>
                                    </p:anim>
                                    <p:anim calcmode="lin" valueType="num">
                                      <p:cBhvr additive="base">
                                        <p:cTn id="28" dur="1000" fill="hold"/>
                                        <p:tgtEl>
                                          <p:spTgt spid="7"/>
                                        </p:tgtEl>
                                        <p:attrNameLst>
                                          <p:attrName>ppt_y</p:attrName>
                                        </p:attrNameLst>
                                      </p:cBhvr>
                                      <p:tavLst>
                                        <p:tav tm="0">
                                          <p:val>
                                            <p:strVal val="0-#ppt_h/2"/>
                                          </p:val>
                                        </p:tav>
                                        <p:tav tm="100000">
                                          <p:val>
                                            <p:strVal val="#ppt_y"/>
                                          </p:val>
                                        </p:tav>
                                      </p:tavLst>
                                    </p:anim>
                                  </p:childTnLst>
                                </p:cTn>
                              </p:par>
                              <p:par>
                                <p:cTn id="29" presetID="2" presetClass="entr" presetSubtype="3" decel="100000" fill="hold" grpId="0" nodeType="with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additive="base">
                                        <p:cTn id="31" dur="1000" fill="hold"/>
                                        <p:tgtEl>
                                          <p:spTgt spid="8"/>
                                        </p:tgtEl>
                                        <p:attrNameLst>
                                          <p:attrName>ppt_x</p:attrName>
                                        </p:attrNameLst>
                                      </p:cBhvr>
                                      <p:tavLst>
                                        <p:tav tm="0">
                                          <p:val>
                                            <p:strVal val="1+#ppt_w/2"/>
                                          </p:val>
                                        </p:tav>
                                        <p:tav tm="100000">
                                          <p:val>
                                            <p:strVal val="#ppt_x"/>
                                          </p:val>
                                        </p:tav>
                                      </p:tavLst>
                                    </p:anim>
                                    <p:anim calcmode="lin" valueType="num">
                                      <p:cBhvr additive="base">
                                        <p:cTn id="32" dur="1000" fill="hold"/>
                                        <p:tgtEl>
                                          <p:spTgt spid="8"/>
                                        </p:tgtEl>
                                        <p:attrNameLst>
                                          <p:attrName>ppt_y</p:attrName>
                                        </p:attrNameLst>
                                      </p:cBhvr>
                                      <p:tavLst>
                                        <p:tav tm="0">
                                          <p:val>
                                            <p:strVal val="0-#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decel="100000" fill="hold" grpId="0" nodeType="clickEffect">
                                  <p:stCondLst>
                                    <p:cond delay="0"/>
                                  </p:stCondLst>
                                  <p:childTnLst>
                                    <p:set>
                                      <p:cBhvr>
                                        <p:cTn id="36" dur="1" fill="hold">
                                          <p:stCondLst>
                                            <p:cond delay="0"/>
                                          </p:stCondLst>
                                        </p:cTn>
                                        <p:tgtEl>
                                          <p:spTgt spid="12"/>
                                        </p:tgtEl>
                                        <p:attrNameLst>
                                          <p:attrName>style.visibility</p:attrName>
                                        </p:attrNameLst>
                                      </p:cBhvr>
                                      <p:to>
                                        <p:strVal val="visible"/>
                                      </p:to>
                                    </p:set>
                                    <p:anim calcmode="lin" valueType="num">
                                      <p:cBhvr additive="base">
                                        <p:cTn id="37" dur="500" fill="hold"/>
                                        <p:tgtEl>
                                          <p:spTgt spid="12"/>
                                        </p:tgtEl>
                                        <p:attrNameLst>
                                          <p:attrName>ppt_x</p:attrName>
                                        </p:attrNameLst>
                                      </p:cBhvr>
                                      <p:tavLst>
                                        <p:tav tm="0">
                                          <p:val>
                                            <p:strVal val="0-#ppt_w/2"/>
                                          </p:val>
                                        </p:tav>
                                        <p:tav tm="100000">
                                          <p:val>
                                            <p:strVal val="#ppt_x"/>
                                          </p:val>
                                        </p:tav>
                                      </p:tavLst>
                                    </p:anim>
                                    <p:anim calcmode="lin" valueType="num">
                                      <p:cBhvr additive="base">
                                        <p:cTn id="38" dur="500" fill="hold"/>
                                        <p:tgtEl>
                                          <p:spTgt spid="12"/>
                                        </p:tgtEl>
                                        <p:attrNameLst>
                                          <p:attrName>ppt_y</p:attrName>
                                        </p:attrNameLst>
                                      </p:cBhvr>
                                      <p:tavLst>
                                        <p:tav tm="0">
                                          <p:val>
                                            <p:strVal val="#ppt_y"/>
                                          </p:val>
                                        </p:tav>
                                        <p:tav tm="100000">
                                          <p:val>
                                            <p:strVal val="#ppt_y"/>
                                          </p:val>
                                        </p:tav>
                                      </p:tavLst>
                                    </p:anim>
                                  </p:childTnLst>
                                </p:cTn>
                              </p:par>
                              <p:par>
                                <p:cTn id="39" presetID="2" presetClass="entr" presetSubtype="8" decel="100000" fill="hold" grpId="0" nodeType="withEffect">
                                  <p:stCondLst>
                                    <p:cond delay="0"/>
                                  </p:stCondLst>
                                  <p:childTnLst>
                                    <p:set>
                                      <p:cBhvr>
                                        <p:cTn id="40" dur="1" fill="hold">
                                          <p:stCondLst>
                                            <p:cond delay="0"/>
                                          </p:stCondLst>
                                        </p:cTn>
                                        <p:tgtEl>
                                          <p:spTgt spid="13"/>
                                        </p:tgtEl>
                                        <p:attrNameLst>
                                          <p:attrName>style.visibility</p:attrName>
                                        </p:attrNameLst>
                                      </p:cBhvr>
                                      <p:to>
                                        <p:strVal val="visible"/>
                                      </p:to>
                                    </p:set>
                                    <p:anim calcmode="lin" valueType="num">
                                      <p:cBhvr additive="base">
                                        <p:cTn id="41" dur="500" fill="hold"/>
                                        <p:tgtEl>
                                          <p:spTgt spid="13"/>
                                        </p:tgtEl>
                                        <p:attrNameLst>
                                          <p:attrName>ppt_x</p:attrName>
                                        </p:attrNameLst>
                                      </p:cBhvr>
                                      <p:tavLst>
                                        <p:tav tm="0">
                                          <p:val>
                                            <p:strVal val="0-#ppt_w/2"/>
                                          </p:val>
                                        </p:tav>
                                        <p:tav tm="100000">
                                          <p:val>
                                            <p:strVal val="#ppt_x"/>
                                          </p:val>
                                        </p:tav>
                                      </p:tavLst>
                                    </p:anim>
                                    <p:anim calcmode="lin" valueType="num">
                                      <p:cBhvr additive="base">
                                        <p:cTn id="42" dur="500" fill="hold"/>
                                        <p:tgtEl>
                                          <p:spTgt spid="13"/>
                                        </p:tgtEl>
                                        <p:attrNameLst>
                                          <p:attrName>ppt_y</p:attrName>
                                        </p:attrNameLst>
                                      </p:cBhvr>
                                      <p:tavLst>
                                        <p:tav tm="0">
                                          <p:val>
                                            <p:strVal val="#ppt_y"/>
                                          </p:val>
                                        </p:tav>
                                        <p:tav tm="100000">
                                          <p:val>
                                            <p:strVal val="#ppt_y"/>
                                          </p:val>
                                        </p:tav>
                                      </p:tavLst>
                                    </p:anim>
                                  </p:childTnLst>
                                </p:cTn>
                              </p:par>
                              <p:par>
                                <p:cTn id="43" presetID="2" presetClass="entr" presetSubtype="8" decel="100000" fill="hold" grpId="0" nodeType="withEffect">
                                  <p:stCondLst>
                                    <p:cond delay="0"/>
                                  </p:stCondLst>
                                  <p:childTnLst>
                                    <p:set>
                                      <p:cBhvr>
                                        <p:cTn id="44" dur="1" fill="hold">
                                          <p:stCondLst>
                                            <p:cond delay="0"/>
                                          </p:stCondLst>
                                        </p:cTn>
                                        <p:tgtEl>
                                          <p:spTgt spid="15"/>
                                        </p:tgtEl>
                                        <p:attrNameLst>
                                          <p:attrName>style.visibility</p:attrName>
                                        </p:attrNameLst>
                                      </p:cBhvr>
                                      <p:to>
                                        <p:strVal val="visible"/>
                                      </p:to>
                                    </p:set>
                                    <p:anim calcmode="lin" valueType="num">
                                      <p:cBhvr additive="base">
                                        <p:cTn id="45" dur="500" fill="hold"/>
                                        <p:tgtEl>
                                          <p:spTgt spid="15"/>
                                        </p:tgtEl>
                                        <p:attrNameLst>
                                          <p:attrName>ppt_x</p:attrName>
                                        </p:attrNameLst>
                                      </p:cBhvr>
                                      <p:tavLst>
                                        <p:tav tm="0">
                                          <p:val>
                                            <p:strVal val="0-#ppt_w/2"/>
                                          </p:val>
                                        </p:tav>
                                        <p:tav tm="100000">
                                          <p:val>
                                            <p:strVal val="#ppt_x"/>
                                          </p:val>
                                        </p:tav>
                                      </p:tavLst>
                                    </p:anim>
                                    <p:anim calcmode="lin" valueType="num">
                                      <p:cBhvr additive="base">
                                        <p:cTn id="46" dur="500" fill="hold"/>
                                        <p:tgtEl>
                                          <p:spTgt spid="15"/>
                                        </p:tgtEl>
                                        <p:attrNameLst>
                                          <p:attrName>ppt_y</p:attrName>
                                        </p:attrNameLst>
                                      </p:cBhvr>
                                      <p:tavLst>
                                        <p:tav tm="0">
                                          <p:val>
                                            <p:strVal val="#ppt_y"/>
                                          </p:val>
                                        </p:tav>
                                        <p:tav tm="100000">
                                          <p:val>
                                            <p:strVal val="#ppt_y"/>
                                          </p:val>
                                        </p:tav>
                                      </p:tavLst>
                                    </p:anim>
                                  </p:childTnLst>
                                </p:cTn>
                              </p:par>
                              <p:par>
                                <p:cTn id="47" presetID="2" presetClass="entr" presetSubtype="8" decel="100000" fill="hold" grpId="0" nodeType="withEffect">
                                  <p:stCondLst>
                                    <p:cond delay="0"/>
                                  </p:stCondLst>
                                  <p:childTnLst>
                                    <p:set>
                                      <p:cBhvr>
                                        <p:cTn id="48" dur="1" fill="hold">
                                          <p:stCondLst>
                                            <p:cond delay="0"/>
                                          </p:stCondLst>
                                        </p:cTn>
                                        <p:tgtEl>
                                          <p:spTgt spid="16"/>
                                        </p:tgtEl>
                                        <p:attrNameLst>
                                          <p:attrName>style.visibility</p:attrName>
                                        </p:attrNameLst>
                                      </p:cBhvr>
                                      <p:to>
                                        <p:strVal val="visible"/>
                                      </p:to>
                                    </p:set>
                                    <p:anim calcmode="lin" valueType="num">
                                      <p:cBhvr additive="base">
                                        <p:cTn id="49" dur="500" fill="hold"/>
                                        <p:tgtEl>
                                          <p:spTgt spid="16"/>
                                        </p:tgtEl>
                                        <p:attrNameLst>
                                          <p:attrName>ppt_x</p:attrName>
                                        </p:attrNameLst>
                                      </p:cBhvr>
                                      <p:tavLst>
                                        <p:tav tm="0">
                                          <p:val>
                                            <p:strVal val="0-#ppt_w/2"/>
                                          </p:val>
                                        </p:tav>
                                        <p:tav tm="100000">
                                          <p:val>
                                            <p:strVal val="#ppt_x"/>
                                          </p:val>
                                        </p:tav>
                                      </p:tavLst>
                                    </p:anim>
                                    <p:anim calcmode="lin" valueType="num">
                                      <p:cBhvr additive="base">
                                        <p:cTn id="50" dur="500" fill="hold"/>
                                        <p:tgtEl>
                                          <p:spTgt spid="16"/>
                                        </p:tgtEl>
                                        <p:attrNameLst>
                                          <p:attrName>ppt_y</p:attrName>
                                        </p:attrNameLst>
                                      </p:cBhvr>
                                      <p:tavLst>
                                        <p:tav tm="0">
                                          <p:val>
                                            <p:strVal val="#ppt_y"/>
                                          </p:val>
                                        </p:tav>
                                        <p:tav tm="100000">
                                          <p:val>
                                            <p:strVal val="#ppt_y"/>
                                          </p:val>
                                        </p:tav>
                                      </p:tavLst>
                                    </p:anim>
                                  </p:childTnLst>
                                </p:cTn>
                              </p:par>
                              <p:par>
                                <p:cTn id="51" presetID="2" presetClass="entr" presetSubtype="8" decel="100000" fill="hold" grpId="0" nodeType="withEffect">
                                  <p:stCondLst>
                                    <p:cond delay="0"/>
                                  </p:stCondLst>
                                  <p:childTnLst>
                                    <p:set>
                                      <p:cBhvr>
                                        <p:cTn id="52" dur="1" fill="hold">
                                          <p:stCondLst>
                                            <p:cond delay="0"/>
                                          </p:stCondLst>
                                        </p:cTn>
                                        <p:tgtEl>
                                          <p:spTgt spid="17"/>
                                        </p:tgtEl>
                                        <p:attrNameLst>
                                          <p:attrName>style.visibility</p:attrName>
                                        </p:attrNameLst>
                                      </p:cBhvr>
                                      <p:to>
                                        <p:strVal val="visible"/>
                                      </p:to>
                                    </p:set>
                                    <p:anim calcmode="lin" valueType="num">
                                      <p:cBhvr additive="base">
                                        <p:cTn id="53" dur="500" fill="hold"/>
                                        <p:tgtEl>
                                          <p:spTgt spid="17"/>
                                        </p:tgtEl>
                                        <p:attrNameLst>
                                          <p:attrName>ppt_x</p:attrName>
                                        </p:attrNameLst>
                                      </p:cBhvr>
                                      <p:tavLst>
                                        <p:tav tm="0">
                                          <p:val>
                                            <p:strVal val="0-#ppt_w/2"/>
                                          </p:val>
                                        </p:tav>
                                        <p:tav tm="100000">
                                          <p:val>
                                            <p:strVal val="#ppt_x"/>
                                          </p:val>
                                        </p:tav>
                                      </p:tavLst>
                                    </p:anim>
                                    <p:anim calcmode="lin" valueType="num">
                                      <p:cBhvr additive="base">
                                        <p:cTn id="54" dur="500" fill="hold"/>
                                        <p:tgtEl>
                                          <p:spTgt spid="17"/>
                                        </p:tgtEl>
                                        <p:attrNameLst>
                                          <p:attrName>ppt_y</p:attrName>
                                        </p:attrNameLst>
                                      </p:cBhvr>
                                      <p:tavLst>
                                        <p:tav tm="0">
                                          <p:val>
                                            <p:strVal val="#ppt_y"/>
                                          </p:val>
                                        </p:tav>
                                        <p:tav tm="100000">
                                          <p:val>
                                            <p:strVal val="#ppt_y"/>
                                          </p:val>
                                        </p:tav>
                                      </p:tavLst>
                                    </p:anim>
                                  </p:childTnLst>
                                </p:cTn>
                              </p:par>
                              <p:par>
                                <p:cTn id="55" presetID="2" presetClass="entr" presetSubtype="8" decel="100000" fill="hold" nodeType="withEffect">
                                  <p:stCondLst>
                                    <p:cond delay="0"/>
                                  </p:stCondLst>
                                  <p:childTnLst>
                                    <p:set>
                                      <p:cBhvr>
                                        <p:cTn id="56" dur="1" fill="hold">
                                          <p:stCondLst>
                                            <p:cond delay="0"/>
                                          </p:stCondLst>
                                        </p:cTn>
                                        <p:tgtEl>
                                          <p:spTgt spid="24"/>
                                        </p:tgtEl>
                                        <p:attrNameLst>
                                          <p:attrName>style.visibility</p:attrName>
                                        </p:attrNameLst>
                                      </p:cBhvr>
                                      <p:to>
                                        <p:strVal val="visible"/>
                                      </p:to>
                                    </p:set>
                                    <p:anim calcmode="lin" valueType="num">
                                      <p:cBhvr additive="base">
                                        <p:cTn id="57" dur="500" fill="hold"/>
                                        <p:tgtEl>
                                          <p:spTgt spid="24"/>
                                        </p:tgtEl>
                                        <p:attrNameLst>
                                          <p:attrName>ppt_x</p:attrName>
                                        </p:attrNameLst>
                                      </p:cBhvr>
                                      <p:tavLst>
                                        <p:tav tm="0">
                                          <p:val>
                                            <p:strVal val="0-#ppt_w/2"/>
                                          </p:val>
                                        </p:tav>
                                        <p:tav tm="100000">
                                          <p:val>
                                            <p:strVal val="#ppt_x"/>
                                          </p:val>
                                        </p:tav>
                                      </p:tavLst>
                                    </p:anim>
                                    <p:anim calcmode="lin" valueType="num">
                                      <p:cBhvr additive="base">
                                        <p:cTn id="58" dur="500" fill="hold"/>
                                        <p:tgtEl>
                                          <p:spTgt spid="24"/>
                                        </p:tgtEl>
                                        <p:attrNameLst>
                                          <p:attrName>ppt_y</p:attrName>
                                        </p:attrNameLst>
                                      </p:cBhvr>
                                      <p:tavLst>
                                        <p:tav tm="0">
                                          <p:val>
                                            <p:strVal val="#ppt_y"/>
                                          </p:val>
                                        </p:tav>
                                        <p:tav tm="100000">
                                          <p:val>
                                            <p:strVal val="#ppt_y"/>
                                          </p:val>
                                        </p:tav>
                                      </p:tavLst>
                                    </p:anim>
                                  </p:childTnLst>
                                </p:cTn>
                              </p:par>
                              <p:par>
                                <p:cTn id="59" presetID="2" presetClass="entr" presetSubtype="8" decel="100000" fill="hold" nodeType="withEffect">
                                  <p:stCondLst>
                                    <p:cond delay="0"/>
                                  </p:stCondLst>
                                  <p:childTnLst>
                                    <p:set>
                                      <p:cBhvr>
                                        <p:cTn id="60" dur="1" fill="hold">
                                          <p:stCondLst>
                                            <p:cond delay="0"/>
                                          </p:stCondLst>
                                        </p:cTn>
                                        <p:tgtEl>
                                          <p:spTgt spid="26"/>
                                        </p:tgtEl>
                                        <p:attrNameLst>
                                          <p:attrName>style.visibility</p:attrName>
                                        </p:attrNameLst>
                                      </p:cBhvr>
                                      <p:to>
                                        <p:strVal val="visible"/>
                                      </p:to>
                                    </p:set>
                                    <p:anim calcmode="lin" valueType="num">
                                      <p:cBhvr additive="base">
                                        <p:cTn id="61" dur="500" fill="hold"/>
                                        <p:tgtEl>
                                          <p:spTgt spid="26"/>
                                        </p:tgtEl>
                                        <p:attrNameLst>
                                          <p:attrName>ppt_x</p:attrName>
                                        </p:attrNameLst>
                                      </p:cBhvr>
                                      <p:tavLst>
                                        <p:tav tm="0">
                                          <p:val>
                                            <p:strVal val="0-#ppt_w/2"/>
                                          </p:val>
                                        </p:tav>
                                        <p:tav tm="100000">
                                          <p:val>
                                            <p:strVal val="#ppt_x"/>
                                          </p:val>
                                        </p:tav>
                                      </p:tavLst>
                                    </p:anim>
                                    <p:anim calcmode="lin" valueType="num">
                                      <p:cBhvr additive="base">
                                        <p:cTn id="62" dur="500" fill="hold"/>
                                        <p:tgtEl>
                                          <p:spTgt spid="2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7" grpId="0" animBg="1"/>
      <p:bldP spid="8" grpId="0" animBg="1"/>
      <p:bldP spid="12" grpId="0"/>
      <p:bldP spid="13" grpId="0"/>
      <p:bldP spid="15" grpId="0"/>
      <p:bldP spid="16" grpId="0"/>
      <p:bldP spid="17"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5000"/>
            <a:lum/>
            <a:extLst>
              <a:ext uri="{BEBA8EAE-BF5A-486C-A8C5-ECC9F3942E4B}">
                <a14:imgProps xmlns:a14="http://schemas.microsoft.com/office/drawing/2010/main">
                  <a14:imgLayer r:embed="rId3">
                    <a14:imgEffect>
                      <a14:colorTemperature colorTemp="7200"/>
                    </a14:imgEffect>
                    <a14:imgEffect>
                      <a14:brightnessContrast contrast="20000"/>
                    </a14:imgEffect>
                  </a14:imgLayer>
                </a14:imgProps>
              </a:ext>
            </a:extLst>
          </a:blip>
          <a:srcRect/>
          <a:tile tx="0" ty="0" sx="100000" sy="100000" flip="none" algn="tl"/>
        </a:blipFill>
        <a:effectLst/>
      </p:bgPr>
    </p:bg>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EBA325D5-89E9-1893-9FB9-39BD979ADC25}"/>
              </a:ext>
            </a:extLst>
          </p:cNvPr>
          <p:cNvSpPr/>
          <p:nvPr/>
        </p:nvSpPr>
        <p:spPr>
          <a:xfrm>
            <a:off x="379784" y="642423"/>
            <a:ext cx="3392129" cy="4454013"/>
          </a:xfrm>
          <a:custGeom>
            <a:avLst/>
            <a:gdLst>
              <a:gd name="connsiteX0" fmla="*/ 2146108 w 3618271"/>
              <a:gd name="connsiteY0" fmla="*/ 0 h 4955458"/>
              <a:gd name="connsiteX1" fmla="*/ 3618271 w 3618271"/>
              <a:gd name="connsiteY1" fmla="*/ 0 h 4955458"/>
              <a:gd name="connsiteX2" fmla="*/ 3618271 w 3618271"/>
              <a:gd name="connsiteY2" fmla="*/ 2106926 h 4955458"/>
              <a:gd name="connsiteX3" fmla="*/ 3618271 w 3618271"/>
              <a:gd name="connsiteY3" fmla="*/ 4955458 h 4955458"/>
              <a:gd name="connsiteX4" fmla="*/ 1472163 w 3618271"/>
              <a:gd name="connsiteY4" fmla="*/ 4955458 h 4955458"/>
              <a:gd name="connsiteX5" fmla="*/ 0 w 3618271"/>
              <a:gd name="connsiteY5" fmla="*/ 4955458 h 4955458"/>
              <a:gd name="connsiteX6" fmla="*/ 0 w 3618271"/>
              <a:gd name="connsiteY6" fmla="*/ 2848530 h 4955458"/>
              <a:gd name="connsiteX7" fmla="*/ 0 w 3618271"/>
              <a:gd name="connsiteY7" fmla="*/ 2848529 h 4955458"/>
              <a:gd name="connsiteX8" fmla="*/ 0 w 3618271"/>
              <a:gd name="connsiteY8" fmla="*/ 1 h 4955458"/>
              <a:gd name="connsiteX9" fmla="*/ 2146107 w 3618271"/>
              <a:gd name="connsiteY9" fmla="*/ 1 h 4955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18271" h="4955458">
                <a:moveTo>
                  <a:pt x="2146108" y="0"/>
                </a:moveTo>
                <a:lnTo>
                  <a:pt x="3618271" y="0"/>
                </a:lnTo>
                <a:lnTo>
                  <a:pt x="3618271" y="2106926"/>
                </a:lnTo>
                <a:lnTo>
                  <a:pt x="3618271" y="4955458"/>
                </a:lnTo>
                <a:lnTo>
                  <a:pt x="1472163" y="4955458"/>
                </a:lnTo>
                <a:lnTo>
                  <a:pt x="0" y="4955458"/>
                </a:lnTo>
                <a:lnTo>
                  <a:pt x="0" y="2848530"/>
                </a:lnTo>
                <a:lnTo>
                  <a:pt x="0" y="2848529"/>
                </a:lnTo>
                <a:lnTo>
                  <a:pt x="0" y="1"/>
                </a:lnTo>
                <a:lnTo>
                  <a:pt x="2146107" y="1"/>
                </a:lnTo>
                <a:close/>
              </a:path>
            </a:pathLst>
          </a:custGeom>
          <a:blipFill dpi="0" rotWithShape="1">
            <a:blip r:embed="rId4"/>
            <a:srcRect/>
            <a:stretch>
              <a:fillRect/>
            </a:stretch>
          </a:blipFill>
          <a:effectLst>
            <a:outerShdw blurRad="50800" dist="38100" dir="2700000" algn="tl"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sp>
        <p:nvSpPr>
          <p:cNvPr id="3" name="Freeform: Shape 2">
            <a:extLst>
              <a:ext uri="{FF2B5EF4-FFF2-40B4-BE49-F238E27FC236}">
                <a16:creationId xmlns:a16="http://schemas.microsoft.com/office/drawing/2014/main" id="{418860BC-63AB-9311-A239-0D36073860DB}"/>
              </a:ext>
            </a:extLst>
          </p:cNvPr>
          <p:cNvSpPr/>
          <p:nvPr/>
        </p:nvSpPr>
        <p:spPr>
          <a:xfrm>
            <a:off x="390712" y="642423"/>
            <a:ext cx="2517057" cy="2949679"/>
          </a:xfrm>
          <a:custGeom>
            <a:avLst/>
            <a:gdLst>
              <a:gd name="connsiteX0" fmla="*/ 0 w 2146108"/>
              <a:gd name="connsiteY0" fmla="*/ 0 h 2848529"/>
              <a:gd name="connsiteX1" fmla="*/ 2146108 w 2146108"/>
              <a:gd name="connsiteY1" fmla="*/ 0 h 2848529"/>
              <a:gd name="connsiteX2" fmla="*/ 2026003 w 2146108"/>
              <a:gd name="connsiteY2" fmla="*/ 87574 h 2848529"/>
              <a:gd name="connsiteX3" fmla="*/ 601717 w 2146108"/>
              <a:gd name="connsiteY3" fmla="*/ 1704482 h 2848529"/>
              <a:gd name="connsiteX4" fmla="*/ 119051 w 2146108"/>
              <a:gd name="connsiteY4" fmla="*/ 2577686 h 2848529"/>
              <a:gd name="connsiteX5" fmla="*/ 0 w 2146108"/>
              <a:gd name="connsiteY5" fmla="*/ 2848529 h 2848529"/>
              <a:gd name="connsiteX6" fmla="*/ 0 w 2146108"/>
              <a:gd name="connsiteY6" fmla="*/ 0 h 2848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46108" h="2848529">
                <a:moveTo>
                  <a:pt x="0" y="0"/>
                </a:moveTo>
                <a:lnTo>
                  <a:pt x="2146108" y="0"/>
                </a:lnTo>
                <a:lnTo>
                  <a:pt x="2026003" y="87574"/>
                </a:lnTo>
                <a:cubicBezTo>
                  <a:pt x="1541633" y="464646"/>
                  <a:pt x="1038010" y="1023215"/>
                  <a:pt x="601717" y="1704482"/>
                </a:cubicBezTo>
                <a:cubicBezTo>
                  <a:pt x="414735" y="1996454"/>
                  <a:pt x="253395" y="2290231"/>
                  <a:pt x="119051" y="2577686"/>
                </a:cubicBezTo>
                <a:lnTo>
                  <a:pt x="0" y="2848529"/>
                </a:lnTo>
                <a:lnTo>
                  <a:pt x="0" y="0"/>
                </a:lnTo>
                <a:close/>
              </a:path>
            </a:pathLst>
          </a:custGeom>
          <a:blipFill dpi="0" rotWithShape="1">
            <a:blip r:embed="rId5"/>
            <a:srcRect/>
            <a:stretch>
              <a:fillRect/>
            </a:stretch>
          </a:blipFill>
          <a:effectLst>
            <a:outerShdw blurRad="50800" dist="38100" dir="2700000" algn="tl"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4" name="Freeform: Shape 3">
            <a:extLst>
              <a:ext uri="{FF2B5EF4-FFF2-40B4-BE49-F238E27FC236}">
                <a16:creationId xmlns:a16="http://schemas.microsoft.com/office/drawing/2014/main" id="{5820E252-0A76-64B4-4CE8-DE9CC2ED7A81}"/>
              </a:ext>
            </a:extLst>
          </p:cNvPr>
          <p:cNvSpPr/>
          <p:nvPr/>
        </p:nvSpPr>
        <p:spPr>
          <a:xfrm>
            <a:off x="390712" y="642423"/>
            <a:ext cx="2123767" cy="2713704"/>
          </a:xfrm>
          <a:custGeom>
            <a:avLst/>
            <a:gdLst>
              <a:gd name="connsiteX0" fmla="*/ 0 w 2146108"/>
              <a:gd name="connsiteY0" fmla="*/ 0 h 2848529"/>
              <a:gd name="connsiteX1" fmla="*/ 2146108 w 2146108"/>
              <a:gd name="connsiteY1" fmla="*/ 0 h 2848529"/>
              <a:gd name="connsiteX2" fmla="*/ 2026003 w 2146108"/>
              <a:gd name="connsiteY2" fmla="*/ 87574 h 2848529"/>
              <a:gd name="connsiteX3" fmla="*/ 601717 w 2146108"/>
              <a:gd name="connsiteY3" fmla="*/ 1704482 h 2848529"/>
              <a:gd name="connsiteX4" fmla="*/ 119051 w 2146108"/>
              <a:gd name="connsiteY4" fmla="*/ 2577686 h 2848529"/>
              <a:gd name="connsiteX5" fmla="*/ 0 w 2146108"/>
              <a:gd name="connsiteY5" fmla="*/ 2848529 h 2848529"/>
              <a:gd name="connsiteX6" fmla="*/ 0 w 2146108"/>
              <a:gd name="connsiteY6" fmla="*/ 0 h 2848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46108" h="2848529">
                <a:moveTo>
                  <a:pt x="0" y="0"/>
                </a:moveTo>
                <a:lnTo>
                  <a:pt x="2146108" y="0"/>
                </a:lnTo>
                <a:lnTo>
                  <a:pt x="2026003" y="87574"/>
                </a:lnTo>
                <a:cubicBezTo>
                  <a:pt x="1541633" y="464646"/>
                  <a:pt x="1038010" y="1023215"/>
                  <a:pt x="601717" y="1704482"/>
                </a:cubicBezTo>
                <a:cubicBezTo>
                  <a:pt x="414735" y="1996454"/>
                  <a:pt x="253395" y="2290231"/>
                  <a:pt x="119051" y="2577686"/>
                </a:cubicBezTo>
                <a:lnTo>
                  <a:pt x="0" y="2848529"/>
                </a:lnTo>
                <a:lnTo>
                  <a:pt x="0" y="0"/>
                </a:lnTo>
                <a:close/>
              </a:path>
            </a:pathLst>
          </a:custGeom>
          <a:gradFill>
            <a:gsLst>
              <a:gs pos="100000">
                <a:srgbClr val="C00000"/>
              </a:gs>
              <a:gs pos="100000">
                <a:schemeClr val="accent1">
                  <a:lumMod val="45000"/>
                  <a:lumOff val="55000"/>
                </a:schemeClr>
              </a:gs>
              <a:gs pos="100000">
                <a:schemeClr val="accent1">
                  <a:lumMod val="45000"/>
                  <a:lumOff val="55000"/>
                </a:schemeClr>
              </a:gs>
              <a:gs pos="11000">
                <a:schemeClr val="accent1">
                  <a:lumMod val="30000"/>
                  <a:lumOff val="70000"/>
                </a:schemeClr>
              </a:gs>
            </a:gsLst>
            <a:lin ang="5400000" scaled="1"/>
          </a:gradFill>
          <a:effectLst>
            <a:outerShdw blurRad="50800" dist="38100" dir="2700000" algn="tl"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sp>
        <p:nvSpPr>
          <p:cNvPr id="5" name="Rectangle: Diagonal Corners Rounded 4">
            <a:extLst>
              <a:ext uri="{FF2B5EF4-FFF2-40B4-BE49-F238E27FC236}">
                <a16:creationId xmlns:a16="http://schemas.microsoft.com/office/drawing/2014/main" id="{95A56089-DF0C-D0D0-6976-E28A99338758}"/>
              </a:ext>
            </a:extLst>
          </p:cNvPr>
          <p:cNvSpPr/>
          <p:nvPr/>
        </p:nvSpPr>
        <p:spPr>
          <a:xfrm>
            <a:off x="814087" y="746963"/>
            <a:ext cx="2517056" cy="4208206"/>
          </a:xfrm>
          <a:prstGeom prst="round2DiagRect">
            <a:avLst/>
          </a:prstGeom>
          <a:noFill/>
          <a:effectLst>
            <a:outerShdw blurRad="50800" dist="38100" dir="2700000" algn="tl"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Diagonal Corners Rounded 5">
            <a:extLst>
              <a:ext uri="{FF2B5EF4-FFF2-40B4-BE49-F238E27FC236}">
                <a16:creationId xmlns:a16="http://schemas.microsoft.com/office/drawing/2014/main" id="{2FE680CD-EBB8-D305-72C6-42982AA19AC5}"/>
              </a:ext>
            </a:extLst>
          </p:cNvPr>
          <p:cNvSpPr/>
          <p:nvPr/>
        </p:nvSpPr>
        <p:spPr>
          <a:xfrm>
            <a:off x="1005817" y="866940"/>
            <a:ext cx="2133599" cy="3903406"/>
          </a:xfrm>
          <a:prstGeom prst="round2DiagRect">
            <a:avLst/>
          </a:prstGeom>
          <a:blipFill dpi="0" rotWithShape="1">
            <a:blip r:embed="rId6"/>
            <a:srcRect/>
            <a:stretch>
              <a:fillRect l="-41474" r="-41474"/>
            </a:stretch>
          </a:blipFill>
          <a:ln>
            <a:noFill/>
          </a:ln>
          <a:effectLst>
            <a:outerShdw blurRad="50800" dist="38100" dir="2700000" algn="tl"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Freeform: Shape 6">
            <a:extLst>
              <a:ext uri="{FF2B5EF4-FFF2-40B4-BE49-F238E27FC236}">
                <a16:creationId xmlns:a16="http://schemas.microsoft.com/office/drawing/2014/main" id="{C9ECD449-7294-3C5F-2CE8-1F56A42278AF}"/>
              </a:ext>
            </a:extLst>
          </p:cNvPr>
          <p:cNvSpPr/>
          <p:nvPr/>
        </p:nvSpPr>
        <p:spPr>
          <a:xfrm>
            <a:off x="1422005" y="2146814"/>
            <a:ext cx="2349908" cy="2925096"/>
          </a:xfrm>
          <a:custGeom>
            <a:avLst/>
            <a:gdLst>
              <a:gd name="connsiteX0" fmla="*/ 2146108 w 2146108"/>
              <a:gd name="connsiteY0" fmla="*/ 0 h 2848532"/>
              <a:gd name="connsiteX1" fmla="*/ 2146108 w 2146108"/>
              <a:gd name="connsiteY1" fmla="*/ 2848532 h 2848532"/>
              <a:gd name="connsiteX2" fmla="*/ 0 w 2146108"/>
              <a:gd name="connsiteY2" fmla="*/ 2848532 h 2848532"/>
              <a:gd name="connsiteX3" fmla="*/ 120102 w 2146108"/>
              <a:gd name="connsiteY3" fmla="*/ 2760959 h 2848532"/>
              <a:gd name="connsiteX4" fmla="*/ 1544389 w 2146108"/>
              <a:gd name="connsiteY4" fmla="*/ 1144051 h 2848532"/>
              <a:gd name="connsiteX5" fmla="*/ 2027055 w 2146108"/>
              <a:gd name="connsiteY5" fmla="*/ 270847 h 2848532"/>
              <a:gd name="connsiteX6" fmla="*/ 2146108 w 2146108"/>
              <a:gd name="connsiteY6" fmla="*/ 0 h 2848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46108" h="2848532">
                <a:moveTo>
                  <a:pt x="2146108" y="0"/>
                </a:moveTo>
                <a:lnTo>
                  <a:pt x="2146108" y="2848532"/>
                </a:lnTo>
                <a:lnTo>
                  <a:pt x="0" y="2848532"/>
                </a:lnTo>
                <a:lnTo>
                  <a:pt x="120102" y="2760959"/>
                </a:lnTo>
                <a:cubicBezTo>
                  <a:pt x="604473" y="2383887"/>
                  <a:pt x="1108096" y="1825318"/>
                  <a:pt x="1544389" y="1144051"/>
                </a:cubicBezTo>
                <a:cubicBezTo>
                  <a:pt x="1731372" y="852080"/>
                  <a:pt x="1892712" y="558303"/>
                  <a:pt x="2027055" y="270847"/>
                </a:cubicBezTo>
                <a:lnTo>
                  <a:pt x="2146108" y="0"/>
                </a:lnTo>
                <a:close/>
              </a:path>
            </a:pathLst>
          </a:custGeom>
          <a:blipFill dpi="0" rotWithShape="1">
            <a:blip r:embed="rId5"/>
            <a:srcRect/>
            <a:stretch>
              <a:fillRect/>
            </a:stretch>
          </a:blipFill>
          <a:effectLst>
            <a:outerShdw blurRad="50800" dist="38100" dir="2700000" algn="tl"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sp>
        <p:nvSpPr>
          <p:cNvPr id="8" name="Freeform: Shape 7">
            <a:extLst>
              <a:ext uri="{FF2B5EF4-FFF2-40B4-BE49-F238E27FC236}">
                <a16:creationId xmlns:a16="http://schemas.microsoft.com/office/drawing/2014/main" id="{7E0F5A55-24D1-0268-8B00-A890E04278BE}"/>
              </a:ext>
            </a:extLst>
          </p:cNvPr>
          <p:cNvSpPr/>
          <p:nvPr/>
        </p:nvSpPr>
        <p:spPr>
          <a:xfrm>
            <a:off x="1826223" y="2418916"/>
            <a:ext cx="1956618" cy="2684206"/>
          </a:xfrm>
          <a:custGeom>
            <a:avLst/>
            <a:gdLst>
              <a:gd name="connsiteX0" fmla="*/ 2146108 w 2146108"/>
              <a:gd name="connsiteY0" fmla="*/ 0 h 2848532"/>
              <a:gd name="connsiteX1" fmla="*/ 2146108 w 2146108"/>
              <a:gd name="connsiteY1" fmla="*/ 2848532 h 2848532"/>
              <a:gd name="connsiteX2" fmla="*/ 0 w 2146108"/>
              <a:gd name="connsiteY2" fmla="*/ 2848532 h 2848532"/>
              <a:gd name="connsiteX3" fmla="*/ 120102 w 2146108"/>
              <a:gd name="connsiteY3" fmla="*/ 2760959 h 2848532"/>
              <a:gd name="connsiteX4" fmla="*/ 1544389 w 2146108"/>
              <a:gd name="connsiteY4" fmla="*/ 1144051 h 2848532"/>
              <a:gd name="connsiteX5" fmla="*/ 2027055 w 2146108"/>
              <a:gd name="connsiteY5" fmla="*/ 270847 h 2848532"/>
              <a:gd name="connsiteX6" fmla="*/ 2146108 w 2146108"/>
              <a:gd name="connsiteY6" fmla="*/ 0 h 2848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46108" h="2848532">
                <a:moveTo>
                  <a:pt x="2146108" y="0"/>
                </a:moveTo>
                <a:lnTo>
                  <a:pt x="2146108" y="2848532"/>
                </a:lnTo>
                <a:lnTo>
                  <a:pt x="0" y="2848532"/>
                </a:lnTo>
                <a:lnTo>
                  <a:pt x="120102" y="2760959"/>
                </a:lnTo>
                <a:cubicBezTo>
                  <a:pt x="604473" y="2383887"/>
                  <a:pt x="1108096" y="1825318"/>
                  <a:pt x="1544389" y="1144051"/>
                </a:cubicBezTo>
                <a:cubicBezTo>
                  <a:pt x="1731372" y="852080"/>
                  <a:pt x="1892712" y="558303"/>
                  <a:pt x="2027055" y="270847"/>
                </a:cubicBezTo>
                <a:lnTo>
                  <a:pt x="2146108" y="0"/>
                </a:lnTo>
                <a:close/>
              </a:path>
            </a:pathLst>
          </a:custGeom>
          <a:gradFill>
            <a:gsLst>
              <a:gs pos="100000">
                <a:srgbClr val="C00000"/>
              </a:gs>
              <a:gs pos="100000">
                <a:schemeClr val="accent1">
                  <a:lumMod val="45000"/>
                  <a:lumOff val="55000"/>
                </a:schemeClr>
              </a:gs>
              <a:gs pos="100000">
                <a:schemeClr val="accent1">
                  <a:lumMod val="45000"/>
                  <a:lumOff val="55000"/>
                </a:schemeClr>
              </a:gs>
              <a:gs pos="30000">
                <a:schemeClr val="accent1">
                  <a:lumMod val="30000"/>
                  <a:lumOff val="70000"/>
                </a:schemeClr>
              </a:gs>
            </a:gsLst>
            <a:lin ang="5400000" scaled="1"/>
          </a:gradFill>
          <a:effectLst>
            <a:outerShdw blurRad="50800" dist="38100" dir="2700000" algn="tl"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sp>
        <p:nvSpPr>
          <p:cNvPr id="9" name="Rectangle 8">
            <a:extLst>
              <a:ext uri="{FF2B5EF4-FFF2-40B4-BE49-F238E27FC236}">
                <a16:creationId xmlns:a16="http://schemas.microsoft.com/office/drawing/2014/main" id="{C7BB872E-3FCD-514C-92E8-3173F2D0C169}"/>
              </a:ext>
            </a:extLst>
          </p:cNvPr>
          <p:cNvSpPr/>
          <p:nvPr/>
        </p:nvSpPr>
        <p:spPr>
          <a:xfrm>
            <a:off x="4101148" y="1"/>
            <a:ext cx="205382" cy="68580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10" name="TextBox 9">
            <a:extLst>
              <a:ext uri="{FF2B5EF4-FFF2-40B4-BE49-F238E27FC236}">
                <a16:creationId xmlns:a16="http://schemas.microsoft.com/office/drawing/2014/main" id="{B1270CA2-17CF-D233-4D42-5BA03DA5A214}"/>
              </a:ext>
            </a:extLst>
          </p:cNvPr>
          <p:cNvSpPr txBox="1"/>
          <p:nvPr/>
        </p:nvSpPr>
        <p:spPr>
          <a:xfrm>
            <a:off x="3317218" y="5622193"/>
            <a:ext cx="1773242" cy="1908215"/>
          </a:xfrm>
          <a:prstGeom prst="rect">
            <a:avLst/>
          </a:prstGeom>
          <a:noFill/>
        </p:spPr>
        <p:txBody>
          <a:bodyPr wrap="none" rtlCol="0">
            <a:spAutoFit/>
          </a:bodyPr>
          <a:lstStyle/>
          <a:p>
            <a:r>
              <a:rPr lang="en-IN" sz="10000" dirty="0">
                <a:blipFill>
                  <a:blip r:embed="rId7">
                    <a:extLst>
                      <a:ext uri="{837473B0-CC2E-450A-ABE3-18F120FF3D39}">
                        <a1611:picAttrSrcUrl xmlns:a1611="http://schemas.microsoft.com/office/drawing/2016/11/main" r:id="rId8"/>
                      </a:ext>
                    </a:extLst>
                  </a:blip>
                  <a:stretch>
                    <a:fillRect l="-37616" t="-368" r="-55128" b="368"/>
                  </a:stretch>
                </a:blipFill>
              </a:rPr>
              <a:t>0 3</a:t>
            </a:r>
          </a:p>
          <a:p>
            <a:endParaRPr lang="en-IN" dirty="0"/>
          </a:p>
        </p:txBody>
      </p:sp>
      <p:sp>
        <p:nvSpPr>
          <p:cNvPr id="21" name="TextBox 20">
            <a:extLst>
              <a:ext uri="{FF2B5EF4-FFF2-40B4-BE49-F238E27FC236}">
                <a16:creationId xmlns:a16="http://schemas.microsoft.com/office/drawing/2014/main" id="{02ACE24E-B51A-E124-0FFE-F05C967A7451}"/>
              </a:ext>
            </a:extLst>
          </p:cNvPr>
          <p:cNvSpPr txBox="1"/>
          <p:nvPr/>
        </p:nvSpPr>
        <p:spPr>
          <a:xfrm>
            <a:off x="6179737" y="132993"/>
            <a:ext cx="5348499" cy="584775"/>
          </a:xfrm>
          <a:prstGeom prst="rect">
            <a:avLst/>
          </a:prstGeom>
          <a:noFill/>
          <a:effectLst>
            <a:outerShdw blurRad="50800" dist="50800" dir="5400000" algn="ctr" rotWithShape="0">
              <a:srgbClr val="000000">
                <a:alpha val="68000"/>
              </a:srgbClr>
            </a:outerShdw>
          </a:effectLst>
        </p:spPr>
        <p:txBody>
          <a:bodyPr wrap="square" rtlCol="0">
            <a:spAutoFit/>
          </a:bodyPr>
          <a:lstStyle/>
          <a:p>
            <a:r>
              <a:rPr lang="en-US" sz="3200" b="1" dirty="0">
                <a:solidFill>
                  <a:schemeClr val="bg1">
                    <a:lumMod val="75000"/>
                  </a:schemeClr>
                </a:solidFill>
                <a:effectLst>
                  <a:outerShdw blurRad="50800" dist="50800" dir="5400000" algn="ctr" rotWithShape="0">
                    <a:srgbClr val="000000">
                      <a:alpha val="63000"/>
                    </a:srgbClr>
                  </a:outerShdw>
                </a:effectLst>
                <a:latin typeface="Arial" panose="020B0604020202020204" pitchFamily="34" charset="0"/>
                <a:cs typeface="Arial" panose="020B0604020202020204" pitchFamily="34" charset="0"/>
              </a:rPr>
              <a:t>Most Sixes in a Match </a:t>
            </a:r>
            <a:endParaRPr lang="en-IN" sz="3200" b="1" dirty="0">
              <a:solidFill>
                <a:schemeClr val="bg1">
                  <a:lumMod val="75000"/>
                </a:schemeClr>
              </a:solidFill>
              <a:effectLst>
                <a:outerShdw blurRad="50800" dist="50800" dir="5400000" algn="ctr" rotWithShape="0">
                  <a:srgbClr val="000000">
                    <a:alpha val="63000"/>
                  </a:srgbClr>
                </a:outerShdw>
              </a:effectLst>
              <a:latin typeface="Arial" panose="020B0604020202020204" pitchFamily="34" charset="0"/>
              <a:cs typeface="Arial" panose="020B0604020202020204" pitchFamily="34" charset="0"/>
            </a:endParaRPr>
          </a:p>
        </p:txBody>
      </p:sp>
      <p:sp>
        <p:nvSpPr>
          <p:cNvPr id="22" name="TextBox 21">
            <a:extLst>
              <a:ext uri="{FF2B5EF4-FFF2-40B4-BE49-F238E27FC236}">
                <a16:creationId xmlns:a16="http://schemas.microsoft.com/office/drawing/2014/main" id="{3DC85B9E-0CF4-1CF3-EC37-0CED5844E7A8}"/>
              </a:ext>
            </a:extLst>
          </p:cNvPr>
          <p:cNvSpPr txBox="1"/>
          <p:nvPr/>
        </p:nvSpPr>
        <p:spPr>
          <a:xfrm>
            <a:off x="4465128" y="902035"/>
            <a:ext cx="7311617" cy="707886"/>
          </a:xfrm>
          <a:prstGeom prst="rect">
            <a:avLst/>
          </a:prstGeom>
          <a:noFill/>
        </p:spPr>
        <p:txBody>
          <a:bodyPr wrap="none" rtlCol="0">
            <a:spAutoFit/>
          </a:bodyPr>
          <a:lstStyle/>
          <a:p>
            <a:r>
              <a:rPr lang="en-US" sz="2000" b="1" dirty="0">
                <a:solidFill>
                  <a:schemeClr val="bg1"/>
                </a:solidFill>
                <a:effectLst>
                  <a:outerShdw blurRad="50800" dist="50800" dir="5400000" algn="ctr" rotWithShape="0">
                    <a:srgbClr val="000000">
                      <a:alpha val="62000"/>
                    </a:srgbClr>
                  </a:outerShdw>
                </a:effectLst>
                <a:latin typeface="Arial" panose="020B0604020202020204" pitchFamily="34" charset="0"/>
                <a:cs typeface="Arial" panose="020B0604020202020204" pitchFamily="34" charset="0"/>
              </a:rPr>
              <a:t>Identify the batsman who hit the most sixes in a particular </a:t>
            </a:r>
          </a:p>
          <a:p>
            <a:r>
              <a:rPr lang="en-US" sz="2000" b="1" dirty="0">
                <a:solidFill>
                  <a:schemeClr val="bg1"/>
                </a:solidFill>
                <a:effectLst>
                  <a:outerShdw blurRad="50800" dist="50800" dir="5400000" algn="ctr" rotWithShape="0">
                    <a:srgbClr val="000000">
                      <a:alpha val="62000"/>
                    </a:srgbClr>
                  </a:outerShdw>
                </a:effectLst>
                <a:latin typeface="Arial" panose="020B0604020202020204" pitchFamily="34" charset="0"/>
                <a:cs typeface="Arial" panose="020B0604020202020204" pitchFamily="34" charset="0"/>
              </a:rPr>
              <a:t>match. </a:t>
            </a:r>
            <a:endParaRPr lang="en-IN" sz="2000" b="1" dirty="0">
              <a:solidFill>
                <a:schemeClr val="bg1"/>
              </a:solidFill>
              <a:effectLst>
                <a:outerShdw blurRad="50800" dist="50800" dir="5400000" algn="ctr" rotWithShape="0">
                  <a:srgbClr val="000000">
                    <a:alpha val="62000"/>
                  </a:srgbClr>
                </a:outerShdw>
              </a:effectLst>
              <a:latin typeface="Arial" panose="020B0604020202020204" pitchFamily="34" charset="0"/>
              <a:cs typeface="Arial" panose="020B0604020202020204" pitchFamily="34" charset="0"/>
            </a:endParaRPr>
          </a:p>
        </p:txBody>
      </p:sp>
      <p:sp>
        <p:nvSpPr>
          <p:cNvPr id="24" name="TextBox 23">
            <a:extLst>
              <a:ext uri="{FF2B5EF4-FFF2-40B4-BE49-F238E27FC236}">
                <a16:creationId xmlns:a16="http://schemas.microsoft.com/office/drawing/2014/main" id="{63281F67-5BC6-DA54-226E-ADADF773A40D}"/>
              </a:ext>
            </a:extLst>
          </p:cNvPr>
          <p:cNvSpPr txBox="1"/>
          <p:nvPr/>
        </p:nvSpPr>
        <p:spPr>
          <a:xfrm>
            <a:off x="9334918" y="2633977"/>
            <a:ext cx="1018227" cy="369332"/>
          </a:xfrm>
          <a:prstGeom prst="rect">
            <a:avLst/>
          </a:prstGeom>
          <a:noFill/>
        </p:spPr>
        <p:txBody>
          <a:bodyPr wrap="none" rtlCol="0">
            <a:spAutoFit/>
          </a:bodyPr>
          <a:lstStyle/>
          <a:p>
            <a:r>
              <a:rPr lang="en-IN" b="1" dirty="0">
                <a:solidFill>
                  <a:schemeClr val="bg1"/>
                </a:solidFill>
                <a:effectLst>
                  <a:outerShdw blurRad="50800" dist="50800" dir="5400000" algn="ctr" rotWithShape="0">
                    <a:srgbClr val="000000">
                      <a:alpha val="63000"/>
                    </a:srgbClr>
                  </a:outerShdw>
                </a:effectLst>
                <a:latin typeface="Arial" panose="020B0604020202020204" pitchFamily="34" charset="0"/>
                <a:cs typeface="Arial" panose="020B0604020202020204" pitchFamily="34" charset="0"/>
              </a:rPr>
              <a:t>Output:</a:t>
            </a:r>
          </a:p>
        </p:txBody>
      </p:sp>
      <p:sp>
        <p:nvSpPr>
          <p:cNvPr id="27" name="TextBox 26">
            <a:extLst>
              <a:ext uri="{FF2B5EF4-FFF2-40B4-BE49-F238E27FC236}">
                <a16:creationId xmlns:a16="http://schemas.microsoft.com/office/drawing/2014/main" id="{F13EA00E-78D6-6814-D725-4765AEA5568F}"/>
              </a:ext>
            </a:extLst>
          </p:cNvPr>
          <p:cNvSpPr txBox="1"/>
          <p:nvPr/>
        </p:nvSpPr>
        <p:spPr>
          <a:xfrm>
            <a:off x="4550638" y="2918310"/>
            <a:ext cx="1538692" cy="369332"/>
          </a:xfrm>
          <a:prstGeom prst="rect">
            <a:avLst/>
          </a:prstGeom>
          <a:noFill/>
        </p:spPr>
        <p:txBody>
          <a:bodyPr wrap="square">
            <a:spAutoFit/>
          </a:bodyPr>
          <a:lstStyle/>
          <a:p>
            <a:r>
              <a:rPr lang="en-US" b="1" dirty="0">
                <a:solidFill>
                  <a:schemeClr val="bg1"/>
                </a:solidFill>
                <a:effectLst>
                  <a:outerShdw blurRad="50800" dist="50800" dir="5400000" algn="ctr" rotWithShape="0">
                    <a:srgbClr val="000000">
                      <a:alpha val="61000"/>
                    </a:srgbClr>
                  </a:outerShdw>
                </a:effectLst>
                <a:latin typeface="Arial" panose="020B0604020202020204" pitchFamily="34" charset="0"/>
                <a:ea typeface="Montserrat Classic"/>
                <a:cs typeface="Arial" panose="020B0604020202020204" pitchFamily="34" charset="0"/>
                <a:sym typeface="Montserrat Classic"/>
              </a:rPr>
              <a:t>D</a:t>
            </a:r>
            <a:r>
              <a:rPr lang="en-US" sz="1800" b="1" dirty="0">
                <a:solidFill>
                  <a:schemeClr val="bg1"/>
                </a:solidFill>
                <a:effectLst>
                  <a:outerShdw blurRad="50800" dist="50800" dir="5400000" algn="ctr" rotWithShape="0">
                    <a:srgbClr val="000000">
                      <a:alpha val="61000"/>
                    </a:srgbClr>
                  </a:outerShdw>
                </a:effectLst>
                <a:latin typeface="Arial" panose="020B0604020202020204" pitchFamily="34" charset="0"/>
                <a:ea typeface="Montserrat Classic"/>
                <a:cs typeface="Arial" panose="020B0604020202020204" pitchFamily="34" charset="0"/>
                <a:sym typeface="Montserrat Classic"/>
              </a:rPr>
              <a:t>efinition :</a:t>
            </a:r>
            <a:endParaRPr lang="en-IN" dirty="0">
              <a:latin typeface="Arial" panose="020B0604020202020204" pitchFamily="34" charset="0"/>
              <a:cs typeface="Arial" panose="020B0604020202020204" pitchFamily="34" charset="0"/>
            </a:endParaRPr>
          </a:p>
        </p:txBody>
      </p:sp>
      <p:pic>
        <p:nvPicPr>
          <p:cNvPr id="28" name="Picture 27">
            <a:extLst>
              <a:ext uri="{FF2B5EF4-FFF2-40B4-BE49-F238E27FC236}">
                <a16:creationId xmlns:a16="http://schemas.microsoft.com/office/drawing/2014/main" id="{11A0B7E9-0913-AC22-A59B-2D2525A2350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358582" y="1672743"/>
            <a:ext cx="6658904" cy="734793"/>
          </a:xfrm>
          <a:prstGeom prst="rect">
            <a:avLst/>
          </a:prstGeom>
        </p:spPr>
      </p:pic>
      <p:sp>
        <p:nvSpPr>
          <p:cNvPr id="30" name="TextBox 29">
            <a:extLst>
              <a:ext uri="{FF2B5EF4-FFF2-40B4-BE49-F238E27FC236}">
                <a16:creationId xmlns:a16="http://schemas.microsoft.com/office/drawing/2014/main" id="{63E2BF3E-8DC4-86DF-299C-62842F89639F}"/>
              </a:ext>
            </a:extLst>
          </p:cNvPr>
          <p:cNvSpPr txBox="1"/>
          <p:nvPr/>
        </p:nvSpPr>
        <p:spPr>
          <a:xfrm>
            <a:off x="4524522" y="3362511"/>
            <a:ext cx="3860592" cy="2585323"/>
          </a:xfrm>
          <a:prstGeom prst="rect">
            <a:avLst/>
          </a:prstGeom>
          <a:noFill/>
        </p:spPr>
        <p:txBody>
          <a:bodyPr wrap="square">
            <a:spAutoFit/>
          </a:bodyPr>
          <a:lstStyle/>
          <a:p>
            <a:pPr algn="just"/>
            <a:r>
              <a:rPr lang="en-US" b="1" dirty="0">
                <a:solidFill>
                  <a:schemeClr val="bg1"/>
                </a:solidFill>
                <a:effectLst>
                  <a:outerShdw blurRad="50800" dist="50800" dir="5400000" algn="ctr" rotWithShape="0">
                    <a:srgbClr val="000000">
                      <a:alpha val="60000"/>
                    </a:srgbClr>
                  </a:outerShdw>
                </a:effectLst>
                <a:latin typeface="Arial" panose="020B0604020202020204" pitchFamily="34" charset="0"/>
                <a:cs typeface="Arial" panose="020B0604020202020204" pitchFamily="34" charset="0"/>
              </a:rPr>
              <a:t>This query selects the names of batsmen (batsmanName) and the number of sixes they hit (6s) from mytable for a specific match (matchh_id='T203817'). The results are ordered by the number of sixes in descending order and limited to the top 5 batsmen</a:t>
            </a:r>
          </a:p>
        </p:txBody>
      </p:sp>
      <p:pic>
        <p:nvPicPr>
          <p:cNvPr id="31" name="Picture 30">
            <a:extLst>
              <a:ext uri="{FF2B5EF4-FFF2-40B4-BE49-F238E27FC236}">
                <a16:creationId xmlns:a16="http://schemas.microsoft.com/office/drawing/2014/main" id="{39208CEB-9353-4E6D-0AA8-F4D30EBD687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452724" y="3356127"/>
            <a:ext cx="2075512" cy="1544365"/>
          </a:xfrm>
          <a:prstGeom prst="rect">
            <a:avLst/>
          </a:prstGeom>
        </p:spPr>
      </p:pic>
    </p:spTree>
    <p:extLst>
      <p:ext uri="{BB962C8B-B14F-4D97-AF65-F5344CB8AC3E}">
        <p14:creationId xmlns:p14="http://schemas.microsoft.com/office/powerpoint/2010/main" val="133597801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decel="10000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000" fill="hold"/>
                                        <p:tgtEl>
                                          <p:spTgt spid="3"/>
                                        </p:tgtEl>
                                        <p:attrNameLst>
                                          <p:attrName>ppt_x</p:attrName>
                                        </p:attrNameLst>
                                      </p:cBhvr>
                                      <p:tavLst>
                                        <p:tav tm="0">
                                          <p:val>
                                            <p:strVal val="#ppt_x"/>
                                          </p:val>
                                        </p:tav>
                                        <p:tav tm="100000">
                                          <p:val>
                                            <p:strVal val="#ppt_x"/>
                                          </p:val>
                                        </p:tav>
                                      </p:tavLst>
                                    </p:anim>
                                    <p:anim calcmode="lin" valueType="num">
                                      <p:cBhvr additive="base">
                                        <p:cTn id="12" dur="1000" fill="hold"/>
                                        <p:tgtEl>
                                          <p:spTgt spid="3"/>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1000" fill="hold"/>
                                        <p:tgtEl>
                                          <p:spTgt spid="4"/>
                                        </p:tgtEl>
                                        <p:attrNameLst>
                                          <p:attrName>ppt_x</p:attrName>
                                        </p:attrNameLst>
                                      </p:cBhvr>
                                      <p:tavLst>
                                        <p:tav tm="0">
                                          <p:val>
                                            <p:strVal val="#ppt_x"/>
                                          </p:val>
                                        </p:tav>
                                        <p:tav tm="100000">
                                          <p:val>
                                            <p:strVal val="#ppt_x"/>
                                          </p:val>
                                        </p:tav>
                                      </p:tavLst>
                                    </p:anim>
                                    <p:anim calcmode="lin" valueType="num">
                                      <p:cBhvr additive="base">
                                        <p:cTn id="16" dur="1000" fill="hold"/>
                                        <p:tgtEl>
                                          <p:spTgt spid="4"/>
                                        </p:tgtEl>
                                        <p:attrNameLst>
                                          <p:attrName>ppt_y</p:attrName>
                                        </p:attrNameLst>
                                      </p:cBhvr>
                                      <p:tavLst>
                                        <p:tav tm="0">
                                          <p:val>
                                            <p:strVal val="0-#ppt_h/2"/>
                                          </p:val>
                                        </p:tav>
                                        <p:tav tm="100000">
                                          <p:val>
                                            <p:strVal val="#ppt_y"/>
                                          </p:val>
                                        </p:tav>
                                      </p:tavLst>
                                    </p:anim>
                                  </p:childTnLst>
                                </p:cTn>
                              </p:par>
                              <p:par>
                                <p:cTn id="17" presetID="2" presetClass="entr" presetSubtype="1" decel="10000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1000" fill="hold"/>
                                        <p:tgtEl>
                                          <p:spTgt spid="5"/>
                                        </p:tgtEl>
                                        <p:attrNameLst>
                                          <p:attrName>ppt_x</p:attrName>
                                        </p:attrNameLst>
                                      </p:cBhvr>
                                      <p:tavLst>
                                        <p:tav tm="0">
                                          <p:val>
                                            <p:strVal val="#ppt_x"/>
                                          </p:val>
                                        </p:tav>
                                        <p:tav tm="100000">
                                          <p:val>
                                            <p:strVal val="#ppt_x"/>
                                          </p:val>
                                        </p:tav>
                                      </p:tavLst>
                                    </p:anim>
                                    <p:anim calcmode="lin" valueType="num">
                                      <p:cBhvr additive="base">
                                        <p:cTn id="20" dur="1000" fill="hold"/>
                                        <p:tgtEl>
                                          <p:spTgt spid="5"/>
                                        </p:tgtEl>
                                        <p:attrNameLst>
                                          <p:attrName>ppt_y</p:attrName>
                                        </p:attrNameLst>
                                      </p:cBhvr>
                                      <p:tavLst>
                                        <p:tav tm="0">
                                          <p:val>
                                            <p:strVal val="0-#ppt_h/2"/>
                                          </p:val>
                                        </p:tav>
                                        <p:tav tm="100000">
                                          <p:val>
                                            <p:strVal val="#ppt_y"/>
                                          </p:val>
                                        </p:tav>
                                      </p:tavLst>
                                    </p:anim>
                                  </p:childTnLst>
                                </p:cTn>
                              </p:par>
                              <p:par>
                                <p:cTn id="21" presetID="2" presetClass="entr" presetSubtype="1" decel="100000"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additive="base">
                                        <p:cTn id="23" dur="1000" fill="hold"/>
                                        <p:tgtEl>
                                          <p:spTgt spid="6"/>
                                        </p:tgtEl>
                                        <p:attrNameLst>
                                          <p:attrName>ppt_x</p:attrName>
                                        </p:attrNameLst>
                                      </p:cBhvr>
                                      <p:tavLst>
                                        <p:tav tm="0">
                                          <p:val>
                                            <p:strVal val="#ppt_x"/>
                                          </p:val>
                                        </p:tav>
                                        <p:tav tm="100000">
                                          <p:val>
                                            <p:strVal val="#ppt_x"/>
                                          </p:val>
                                        </p:tav>
                                      </p:tavLst>
                                    </p:anim>
                                    <p:anim calcmode="lin" valueType="num">
                                      <p:cBhvr additive="base">
                                        <p:cTn id="24" dur="1000" fill="hold"/>
                                        <p:tgtEl>
                                          <p:spTgt spid="6"/>
                                        </p:tgtEl>
                                        <p:attrNameLst>
                                          <p:attrName>ppt_y</p:attrName>
                                        </p:attrNameLst>
                                      </p:cBhvr>
                                      <p:tavLst>
                                        <p:tav tm="0">
                                          <p:val>
                                            <p:strVal val="0-#ppt_h/2"/>
                                          </p:val>
                                        </p:tav>
                                        <p:tav tm="100000">
                                          <p:val>
                                            <p:strVal val="#ppt_y"/>
                                          </p:val>
                                        </p:tav>
                                      </p:tavLst>
                                    </p:anim>
                                  </p:childTnLst>
                                </p:cTn>
                              </p:par>
                              <p:par>
                                <p:cTn id="25" presetID="2" presetClass="entr" presetSubtype="1" decel="100000"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anim calcmode="lin" valueType="num">
                                      <p:cBhvr additive="base">
                                        <p:cTn id="27" dur="1000" fill="hold"/>
                                        <p:tgtEl>
                                          <p:spTgt spid="7"/>
                                        </p:tgtEl>
                                        <p:attrNameLst>
                                          <p:attrName>ppt_x</p:attrName>
                                        </p:attrNameLst>
                                      </p:cBhvr>
                                      <p:tavLst>
                                        <p:tav tm="0">
                                          <p:val>
                                            <p:strVal val="#ppt_x"/>
                                          </p:val>
                                        </p:tav>
                                        <p:tav tm="100000">
                                          <p:val>
                                            <p:strVal val="#ppt_x"/>
                                          </p:val>
                                        </p:tav>
                                      </p:tavLst>
                                    </p:anim>
                                    <p:anim calcmode="lin" valueType="num">
                                      <p:cBhvr additive="base">
                                        <p:cTn id="28" dur="1000" fill="hold"/>
                                        <p:tgtEl>
                                          <p:spTgt spid="7"/>
                                        </p:tgtEl>
                                        <p:attrNameLst>
                                          <p:attrName>ppt_y</p:attrName>
                                        </p:attrNameLst>
                                      </p:cBhvr>
                                      <p:tavLst>
                                        <p:tav tm="0">
                                          <p:val>
                                            <p:strVal val="0-#ppt_h/2"/>
                                          </p:val>
                                        </p:tav>
                                        <p:tav tm="100000">
                                          <p:val>
                                            <p:strVal val="#ppt_y"/>
                                          </p:val>
                                        </p:tav>
                                      </p:tavLst>
                                    </p:anim>
                                  </p:childTnLst>
                                </p:cTn>
                              </p:par>
                              <p:par>
                                <p:cTn id="29" presetID="2" presetClass="entr" presetSubtype="1" decel="100000" fill="hold" grpId="0" nodeType="with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additive="base">
                                        <p:cTn id="31" dur="1000" fill="hold"/>
                                        <p:tgtEl>
                                          <p:spTgt spid="8"/>
                                        </p:tgtEl>
                                        <p:attrNameLst>
                                          <p:attrName>ppt_x</p:attrName>
                                        </p:attrNameLst>
                                      </p:cBhvr>
                                      <p:tavLst>
                                        <p:tav tm="0">
                                          <p:val>
                                            <p:strVal val="#ppt_x"/>
                                          </p:val>
                                        </p:tav>
                                        <p:tav tm="100000">
                                          <p:val>
                                            <p:strVal val="#ppt_x"/>
                                          </p:val>
                                        </p:tav>
                                      </p:tavLst>
                                    </p:anim>
                                    <p:anim calcmode="lin" valueType="num">
                                      <p:cBhvr additive="base">
                                        <p:cTn id="32" dur="1000" fill="hold"/>
                                        <p:tgtEl>
                                          <p:spTgt spid="8"/>
                                        </p:tgtEl>
                                        <p:attrNameLst>
                                          <p:attrName>ppt_y</p:attrName>
                                        </p:attrNameLst>
                                      </p:cBhvr>
                                      <p:tavLst>
                                        <p:tav tm="0">
                                          <p:val>
                                            <p:strVal val="0-#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2" decel="100000" fill="hold" grpId="0" nodeType="clickEffect">
                                  <p:stCondLst>
                                    <p:cond delay="0"/>
                                  </p:stCondLst>
                                  <p:childTnLst>
                                    <p:set>
                                      <p:cBhvr>
                                        <p:cTn id="36" dur="1" fill="hold">
                                          <p:stCondLst>
                                            <p:cond delay="0"/>
                                          </p:stCondLst>
                                        </p:cTn>
                                        <p:tgtEl>
                                          <p:spTgt spid="21"/>
                                        </p:tgtEl>
                                        <p:attrNameLst>
                                          <p:attrName>style.visibility</p:attrName>
                                        </p:attrNameLst>
                                      </p:cBhvr>
                                      <p:to>
                                        <p:strVal val="visible"/>
                                      </p:to>
                                    </p:set>
                                    <p:anim calcmode="lin" valueType="num">
                                      <p:cBhvr additive="base">
                                        <p:cTn id="37" dur="500" fill="hold"/>
                                        <p:tgtEl>
                                          <p:spTgt spid="21"/>
                                        </p:tgtEl>
                                        <p:attrNameLst>
                                          <p:attrName>ppt_x</p:attrName>
                                        </p:attrNameLst>
                                      </p:cBhvr>
                                      <p:tavLst>
                                        <p:tav tm="0">
                                          <p:val>
                                            <p:strVal val="1+#ppt_w/2"/>
                                          </p:val>
                                        </p:tav>
                                        <p:tav tm="100000">
                                          <p:val>
                                            <p:strVal val="#ppt_x"/>
                                          </p:val>
                                        </p:tav>
                                      </p:tavLst>
                                    </p:anim>
                                    <p:anim calcmode="lin" valueType="num">
                                      <p:cBhvr additive="base">
                                        <p:cTn id="38" dur="500" fill="hold"/>
                                        <p:tgtEl>
                                          <p:spTgt spid="21"/>
                                        </p:tgtEl>
                                        <p:attrNameLst>
                                          <p:attrName>ppt_y</p:attrName>
                                        </p:attrNameLst>
                                      </p:cBhvr>
                                      <p:tavLst>
                                        <p:tav tm="0">
                                          <p:val>
                                            <p:strVal val="#ppt_y"/>
                                          </p:val>
                                        </p:tav>
                                        <p:tav tm="100000">
                                          <p:val>
                                            <p:strVal val="#ppt_y"/>
                                          </p:val>
                                        </p:tav>
                                      </p:tavLst>
                                    </p:anim>
                                  </p:childTnLst>
                                </p:cTn>
                              </p:par>
                              <p:par>
                                <p:cTn id="39" presetID="2" presetClass="entr" presetSubtype="2" decel="100000" fill="hold" grpId="0" nodeType="withEffect">
                                  <p:stCondLst>
                                    <p:cond delay="0"/>
                                  </p:stCondLst>
                                  <p:childTnLst>
                                    <p:set>
                                      <p:cBhvr>
                                        <p:cTn id="40" dur="1" fill="hold">
                                          <p:stCondLst>
                                            <p:cond delay="0"/>
                                          </p:stCondLst>
                                        </p:cTn>
                                        <p:tgtEl>
                                          <p:spTgt spid="22"/>
                                        </p:tgtEl>
                                        <p:attrNameLst>
                                          <p:attrName>style.visibility</p:attrName>
                                        </p:attrNameLst>
                                      </p:cBhvr>
                                      <p:to>
                                        <p:strVal val="visible"/>
                                      </p:to>
                                    </p:set>
                                    <p:anim calcmode="lin" valueType="num">
                                      <p:cBhvr additive="base">
                                        <p:cTn id="41" dur="500" fill="hold"/>
                                        <p:tgtEl>
                                          <p:spTgt spid="22"/>
                                        </p:tgtEl>
                                        <p:attrNameLst>
                                          <p:attrName>ppt_x</p:attrName>
                                        </p:attrNameLst>
                                      </p:cBhvr>
                                      <p:tavLst>
                                        <p:tav tm="0">
                                          <p:val>
                                            <p:strVal val="1+#ppt_w/2"/>
                                          </p:val>
                                        </p:tav>
                                        <p:tav tm="100000">
                                          <p:val>
                                            <p:strVal val="#ppt_x"/>
                                          </p:val>
                                        </p:tav>
                                      </p:tavLst>
                                    </p:anim>
                                    <p:anim calcmode="lin" valueType="num">
                                      <p:cBhvr additive="base">
                                        <p:cTn id="42" dur="500" fill="hold"/>
                                        <p:tgtEl>
                                          <p:spTgt spid="22"/>
                                        </p:tgtEl>
                                        <p:attrNameLst>
                                          <p:attrName>ppt_y</p:attrName>
                                        </p:attrNameLst>
                                      </p:cBhvr>
                                      <p:tavLst>
                                        <p:tav tm="0">
                                          <p:val>
                                            <p:strVal val="#ppt_y"/>
                                          </p:val>
                                        </p:tav>
                                        <p:tav tm="100000">
                                          <p:val>
                                            <p:strVal val="#ppt_y"/>
                                          </p:val>
                                        </p:tav>
                                      </p:tavLst>
                                    </p:anim>
                                  </p:childTnLst>
                                </p:cTn>
                              </p:par>
                              <p:par>
                                <p:cTn id="43" presetID="2" presetClass="entr" presetSubtype="2" decel="100000" fill="hold" grpId="0" nodeType="withEffect">
                                  <p:stCondLst>
                                    <p:cond delay="0"/>
                                  </p:stCondLst>
                                  <p:childTnLst>
                                    <p:set>
                                      <p:cBhvr>
                                        <p:cTn id="44" dur="1" fill="hold">
                                          <p:stCondLst>
                                            <p:cond delay="0"/>
                                          </p:stCondLst>
                                        </p:cTn>
                                        <p:tgtEl>
                                          <p:spTgt spid="24"/>
                                        </p:tgtEl>
                                        <p:attrNameLst>
                                          <p:attrName>style.visibility</p:attrName>
                                        </p:attrNameLst>
                                      </p:cBhvr>
                                      <p:to>
                                        <p:strVal val="visible"/>
                                      </p:to>
                                    </p:set>
                                    <p:anim calcmode="lin" valueType="num">
                                      <p:cBhvr additive="base">
                                        <p:cTn id="45" dur="500" fill="hold"/>
                                        <p:tgtEl>
                                          <p:spTgt spid="24"/>
                                        </p:tgtEl>
                                        <p:attrNameLst>
                                          <p:attrName>ppt_x</p:attrName>
                                        </p:attrNameLst>
                                      </p:cBhvr>
                                      <p:tavLst>
                                        <p:tav tm="0">
                                          <p:val>
                                            <p:strVal val="1+#ppt_w/2"/>
                                          </p:val>
                                        </p:tav>
                                        <p:tav tm="100000">
                                          <p:val>
                                            <p:strVal val="#ppt_x"/>
                                          </p:val>
                                        </p:tav>
                                      </p:tavLst>
                                    </p:anim>
                                    <p:anim calcmode="lin" valueType="num">
                                      <p:cBhvr additive="base">
                                        <p:cTn id="46" dur="500" fill="hold"/>
                                        <p:tgtEl>
                                          <p:spTgt spid="24"/>
                                        </p:tgtEl>
                                        <p:attrNameLst>
                                          <p:attrName>ppt_y</p:attrName>
                                        </p:attrNameLst>
                                      </p:cBhvr>
                                      <p:tavLst>
                                        <p:tav tm="0">
                                          <p:val>
                                            <p:strVal val="#ppt_y"/>
                                          </p:val>
                                        </p:tav>
                                        <p:tav tm="100000">
                                          <p:val>
                                            <p:strVal val="#ppt_y"/>
                                          </p:val>
                                        </p:tav>
                                      </p:tavLst>
                                    </p:anim>
                                  </p:childTnLst>
                                </p:cTn>
                              </p:par>
                              <p:par>
                                <p:cTn id="47" presetID="2" presetClass="entr" presetSubtype="2" decel="100000" fill="hold" grpId="0" nodeType="withEffect">
                                  <p:stCondLst>
                                    <p:cond delay="0"/>
                                  </p:stCondLst>
                                  <p:childTnLst>
                                    <p:set>
                                      <p:cBhvr>
                                        <p:cTn id="48" dur="1" fill="hold">
                                          <p:stCondLst>
                                            <p:cond delay="0"/>
                                          </p:stCondLst>
                                        </p:cTn>
                                        <p:tgtEl>
                                          <p:spTgt spid="27"/>
                                        </p:tgtEl>
                                        <p:attrNameLst>
                                          <p:attrName>style.visibility</p:attrName>
                                        </p:attrNameLst>
                                      </p:cBhvr>
                                      <p:to>
                                        <p:strVal val="visible"/>
                                      </p:to>
                                    </p:set>
                                    <p:anim calcmode="lin" valueType="num">
                                      <p:cBhvr additive="base">
                                        <p:cTn id="49" dur="500" fill="hold"/>
                                        <p:tgtEl>
                                          <p:spTgt spid="27"/>
                                        </p:tgtEl>
                                        <p:attrNameLst>
                                          <p:attrName>ppt_x</p:attrName>
                                        </p:attrNameLst>
                                      </p:cBhvr>
                                      <p:tavLst>
                                        <p:tav tm="0">
                                          <p:val>
                                            <p:strVal val="1+#ppt_w/2"/>
                                          </p:val>
                                        </p:tav>
                                        <p:tav tm="100000">
                                          <p:val>
                                            <p:strVal val="#ppt_x"/>
                                          </p:val>
                                        </p:tav>
                                      </p:tavLst>
                                    </p:anim>
                                    <p:anim calcmode="lin" valueType="num">
                                      <p:cBhvr additive="base">
                                        <p:cTn id="50" dur="500" fill="hold"/>
                                        <p:tgtEl>
                                          <p:spTgt spid="27"/>
                                        </p:tgtEl>
                                        <p:attrNameLst>
                                          <p:attrName>ppt_y</p:attrName>
                                        </p:attrNameLst>
                                      </p:cBhvr>
                                      <p:tavLst>
                                        <p:tav tm="0">
                                          <p:val>
                                            <p:strVal val="#ppt_y"/>
                                          </p:val>
                                        </p:tav>
                                        <p:tav tm="100000">
                                          <p:val>
                                            <p:strVal val="#ppt_y"/>
                                          </p:val>
                                        </p:tav>
                                      </p:tavLst>
                                    </p:anim>
                                  </p:childTnLst>
                                </p:cTn>
                              </p:par>
                              <p:par>
                                <p:cTn id="51" presetID="2" presetClass="entr" presetSubtype="2" decel="100000" fill="hold" nodeType="withEffect">
                                  <p:stCondLst>
                                    <p:cond delay="0"/>
                                  </p:stCondLst>
                                  <p:childTnLst>
                                    <p:set>
                                      <p:cBhvr>
                                        <p:cTn id="52" dur="1" fill="hold">
                                          <p:stCondLst>
                                            <p:cond delay="0"/>
                                          </p:stCondLst>
                                        </p:cTn>
                                        <p:tgtEl>
                                          <p:spTgt spid="28"/>
                                        </p:tgtEl>
                                        <p:attrNameLst>
                                          <p:attrName>style.visibility</p:attrName>
                                        </p:attrNameLst>
                                      </p:cBhvr>
                                      <p:to>
                                        <p:strVal val="visible"/>
                                      </p:to>
                                    </p:set>
                                    <p:anim calcmode="lin" valueType="num">
                                      <p:cBhvr additive="base">
                                        <p:cTn id="53" dur="500" fill="hold"/>
                                        <p:tgtEl>
                                          <p:spTgt spid="28"/>
                                        </p:tgtEl>
                                        <p:attrNameLst>
                                          <p:attrName>ppt_x</p:attrName>
                                        </p:attrNameLst>
                                      </p:cBhvr>
                                      <p:tavLst>
                                        <p:tav tm="0">
                                          <p:val>
                                            <p:strVal val="1+#ppt_w/2"/>
                                          </p:val>
                                        </p:tav>
                                        <p:tav tm="100000">
                                          <p:val>
                                            <p:strVal val="#ppt_x"/>
                                          </p:val>
                                        </p:tav>
                                      </p:tavLst>
                                    </p:anim>
                                    <p:anim calcmode="lin" valueType="num">
                                      <p:cBhvr additive="base">
                                        <p:cTn id="54" dur="500" fill="hold"/>
                                        <p:tgtEl>
                                          <p:spTgt spid="28"/>
                                        </p:tgtEl>
                                        <p:attrNameLst>
                                          <p:attrName>ppt_y</p:attrName>
                                        </p:attrNameLst>
                                      </p:cBhvr>
                                      <p:tavLst>
                                        <p:tav tm="0">
                                          <p:val>
                                            <p:strVal val="#ppt_y"/>
                                          </p:val>
                                        </p:tav>
                                        <p:tav tm="100000">
                                          <p:val>
                                            <p:strVal val="#ppt_y"/>
                                          </p:val>
                                        </p:tav>
                                      </p:tavLst>
                                    </p:anim>
                                  </p:childTnLst>
                                </p:cTn>
                              </p:par>
                              <p:par>
                                <p:cTn id="55" presetID="2" presetClass="entr" presetSubtype="2" decel="100000" fill="hold" grpId="0" nodeType="withEffect">
                                  <p:stCondLst>
                                    <p:cond delay="0"/>
                                  </p:stCondLst>
                                  <p:childTnLst>
                                    <p:set>
                                      <p:cBhvr>
                                        <p:cTn id="56" dur="1" fill="hold">
                                          <p:stCondLst>
                                            <p:cond delay="0"/>
                                          </p:stCondLst>
                                        </p:cTn>
                                        <p:tgtEl>
                                          <p:spTgt spid="30"/>
                                        </p:tgtEl>
                                        <p:attrNameLst>
                                          <p:attrName>style.visibility</p:attrName>
                                        </p:attrNameLst>
                                      </p:cBhvr>
                                      <p:to>
                                        <p:strVal val="visible"/>
                                      </p:to>
                                    </p:set>
                                    <p:anim calcmode="lin" valueType="num">
                                      <p:cBhvr additive="base">
                                        <p:cTn id="57" dur="500" fill="hold"/>
                                        <p:tgtEl>
                                          <p:spTgt spid="30"/>
                                        </p:tgtEl>
                                        <p:attrNameLst>
                                          <p:attrName>ppt_x</p:attrName>
                                        </p:attrNameLst>
                                      </p:cBhvr>
                                      <p:tavLst>
                                        <p:tav tm="0">
                                          <p:val>
                                            <p:strVal val="1+#ppt_w/2"/>
                                          </p:val>
                                        </p:tav>
                                        <p:tav tm="100000">
                                          <p:val>
                                            <p:strVal val="#ppt_x"/>
                                          </p:val>
                                        </p:tav>
                                      </p:tavLst>
                                    </p:anim>
                                    <p:anim calcmode="lin" valueType="num">
                                      <p:cBhvr additive="base">
                                        <p:cTn id="58" dur="500" fill="hold"/>
                                        <p:tgtEl>
                                          <p:spTgt spid="30"/>
                                        </p:tgtEl>
                                        <p:attrNameLst>
                                          <p:attrName>ppt_y</p:attrName>
                                        </p:attrNameLst>
                                      </p:cBhvr>
                                      <p:tavLst>
                                        <p:tav tm="0">
                                          <p:val>
                                            <p:strVal val="#ppt_y"/>
                                          </p:val>
                                        </p:tav>
                                        <p:tav tm="100000">
                                          <p:val>
                                            <p:strVal val="#ppt_y"/>
                                          </p:val>
                                        </p:tav>
                                      </p:tavLst>
                                    </p:anim>
                                  </p:childTnLst>
                                </p:cTn>
                              </p:par>
                              <p:par>
                                <p:cTn id="59" presetID="2" presetClass="entr" presetSubtype="2" decel="100000" fill="hold" nodeType="withEffect">
                                  <p:stCondLst>
                                    <p:cond delay="0"/>
                                  </p:stCondLst>
                                  <p:childTnLst>
                                    <p:set>
                                      <p:cBhvr>
                                        <p:cTn id="60" dur="1" fill="hold">
                                          <p:stCondLst>
                                            <p:cond delay="0"/>
                                          </p:stCondLst>
                                        </p:cTn>
                                        <p:tgtEl>
                                          <p:spTgt spid="31"/>
                                        </p:tgtEl>
                                        <p:attrNameLst>
                                          <p:attrName>style.visibility</p:attrName>
                                        </p:attrNameLst>
                                      </p:cBhvr>
                                      <p:to>
                                        <p:strVal val="visible"/>
                                      </p:to>
                                    </p:set>
                                    <p:anim calcmode="lin" valueType="num">
                                      <p:cBhvr additive="base">
                                        <p:cTn id="61" dur="500" fill="hold"/>
                                        <p:tgtEl>
                                          <p:spTgt spid="31"/>
                                        </p:tgtEl>
                                        <p:attrNameLst>
                                          <p:attrName>ppt_x</p:attrName>
                                        </p:attrNameLst>
                                      </p:cBhvr>
                                      <p:tavLst>
                                        <p:tav tm="0">
                                          <p:val>
                                            <p:strVal val="1+#ppt_w/2"/>
                                          </p:val>
                                        </p:tav>
                                        <p:tav tm="100000">
                                          <p:val>
                                            <p:strVal val="#ppt_x"/>
                                          </p:val>
                                        </p:tav>
                                      </p:tavLst>
                                    </p:anim>
                                    <p:anim calcmode="lin" valueType="num">
                                      <p:cBhvr additive="base">
                                        <p:cTn id="62" dur="500" fill="hold"/>
                                        <p:tgtEl>
                                          <p:spTgt spid="3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7" grpId="0" animBg="1"/>
      <p:bldP spid="8" grpId="0" animBg="1"/>
      <p:bldP spid="21" grpId="0"/>
      <p:bldP spid="22" grpId="0"/>
      <p:bldP spid="24" grpId="0"/>
      <p:bldP spid="27" grpId="0"/>
      <p:bldP spid="30"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5000"/>
            <a:lum/>
            <a:extLst>
              <a:ext uri="{BEBA8EAE-BF5A-486C-A8C5-ECC9F3942E4B}">
                <a14:imgProps xmlns:a14="http://schemas.microsoft.com/office/drawing/2010/main">
                  <a14:imgLayer r:embed="rId3">
                    <a14:imgEffect>
                      <a14:colorTemperature colorTemp="7200"/>
                    </a14:imgEffect>
                    <a14:imgEffect>
                      <a14:brightnessContrast contrast="20000"/>
                    </a14:imgEffect>
                  </a14:imgLayer>
                </a14:imgProps>
              </a:ext>
            </a:extLst>
          </a:blip>
          <a:srcRect/>
          <a:tile tx="0" ty="0" sx="100000" sy="100000" flip="none" algn="tl"/>
        </a:blipFill>
        <a:effectLst/>
      </p:bgPr>
    </p:bg>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E74EE5FB-2671-F5C9-9951-C3AC1E46C731}"/>
              </a:ext>
            </a:extLst>
          </p:cNvPr>
          <p:cNvSpPr/>
          <p:nvPr/>
        </p:nvSpPr>
        <p:spPr>
          <a:xfrm rot="720000">
            <a:off x="657080" y="957814"/>
            <a:ext cx="3392129" cy="4454013"/>
          </a:xfrm>
          <a:custGeom>
            <a:avLst/>
            <a:gdLst>
              <a:gd name="connsiteX0" fmla="*/ 2146108 w 3618271"/>
              <a:gd name="connsiteY0" fmla="*/ 0 h 4955458"/>
              <a:gd name="connsiteX1" fmla="*/ 3618271 w 3618271"/>
              <a:gd name="connsiteY1" fmla="*/ 0 h 4955458"/>
              <a:gd name="connsiteX2" fmla="*/ 3618271 w 3618271"/>
              <a:gd name="connsiteY2" fmla="*/ 2106926 h 4955458"/>
              <a:gd name="connsiteX3" fmla="*/ 3618271 w 3618271"/>
              <a:gd name="connsiteY3" fmla="*/ 4955458 h 4955458"/>
              <a:gd name="connsiteX4" fmla="*/ 1472163 w 3618271"/>
              <a:gd name="connsiteY4" fmla="*/ 4955458 h 4955458"/>
              <a:gd name="connsiteX5" fmla="*/ 0 w 3618271"/>
              <a:gd name="connsiteY5" fmla="*/ 4955458 h 4955458"/>
              <a:gd name="connsiteX6" fmla="*/ 0 w 3618271"/>
              <a:gd name="connsiteY6" fmla="*/ 2848530 h 4955458"/>
              <a:gd name="connsiteX7" fmla="*/ 0 w 3618271"/>
              <a:gd name="connsiteY7" fmla="*/ 2848529 h 4955458"/>
              <a:gd name="connsiteX8" fmla="*/ 0 w 3618271"/>
              <a:gd name="connsiteY8" fmla="*/ 1 h 4955458"/>
              <a:gd name="connsiteX9" fmla="*/ 2146107 w 3618271"/>
              <a:gd name="connsiteY9" fmla="*/ 1 h 4955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18271" h="4955458">
                <a:moveTo>
                  <a:pt x="2146108" y="0"/>
                </a:moveTo>
                <a:lnTo>
                  <a:pt x="3618271" y="0"/>
                </a:lnTo>
                <a:lnTo>
                  <a:pt x="3618271" y="2106926"/>
                </a:lnTo>
                <a:lnTo>
                  <a:pt x="3618271" y="4955458"/>
                </a:lnTo>
                <a:lnTo>
                  <a:pt x="1472163" y="4955458"/>
                </a:lnTo>
                <a:lnTo>
                  <a:pt x="0" y="4955458"/>
                </a:lnTo>
                <a:lnTo>
                  <a:pt x="0" y="2848530"/>
                </a:lnTo>
                <a:lnTo>
                  <a:pt x="0" y="2848529"/>
                </a:lnTo>
                <a:lnTo>
                  <a:pt x="0" y="1"/>
                </a:lnTo>
                <a:lnTo>
                  <a:pt x="2146107" y="1"/>
                </a:lnTo>
                <a:close/>
              </a:path>
            </a:pathLst>
          </a:custGeom>
          <a:blipFill dpi="0" rotWithShape="1">
            <a:blip r:embed="rId4"/>
            <a:srcRect/>
            <a:stretch>
              <a:fillRect/>
            </a:stretch>
          </a:blipFill>
          <a:effectLst>
            <a:outerShdw blurRad="50800" dist="38100" dir="2700000" algn="tl"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sp>
        <p:nvSpPr>
          <p:cNvPr id="3" name="Freeform: Shape 2">
            <a:extLst>
              <a:ext uri="{FF2B5EF4-FFF2-40B4-BE49-F238E27FC236}">
                <a16:creationId xmlns:a16="http://schemas.microsoft.com/office/drawing/2014/main" id="{9D5C531F-4E44-7F5D-F79F-C7EA27D18D8F}"/>
              </a:ext>
            </a:extLst>
          </p:cNvPr>
          <p:cNvSpPr/>
          <p:nvPr/>
        </p:nvSpPr>
        <p:spPr>
          <a:xfrm rot="720000">
            <a:off x="810611" y="905755"/>
            <a:ext cx="2517057" cy="2949679"/>
          </a:xfrm>
          <a:custGeom>
            <a:avLst/>
            <a:gdLst>
              <a:gd name="connsiteX0" fmla="*/ 0 w 2146108"/>
              <a:gd name="connsiteY0" fmla="*/ 0 h 2848529"/>
              <a:gd name="connsiteX1" fmla="*/ 2146108 w 2146108"/>
              <a:gd name="connsiteY1" fmla="*/ 0 h 2848529"/>
              <a:gd name="connsiteX2" fmla="*/ 2026003 w 2146108"/>
              <a:gd name="connsiteY2" fmla="*/ 87574 h 2848529"/>
              <a:gd name="connsiteX3" fmla="*/ 601717 w 2146108"/>
              <a:gd name="connsiteY3" fmla="*/ 1704482 h 2848529"/>
              <a:gd name="connsiteX4" fmla="*/ 119051 w 2146108"/>
              <a:gd name="connsiteY4" fmla="*/ 2577686 h 2848529"/>
              <a:gd name="connsiteX5" fmla="*/ 0 w 2146108"/>
              <a:gd name="connsiteY5" fmla="*/ 2848529 h 2848529"/>
              <a:gd name="connsiteX6" fmla="*/ 0 w 2146108"/>
              <a:gd name="connsiteY6" fmla="*/ 0 h 2848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46108" h="2848529">
                <a:moveTo>
                  <a:pt x="0" y="0"/>
                </a:moveTo>
                <a:lnTo>
                  <a:pt x="2146108" y="0"/>
                </a:lnTo>
                <a:lnTo>
                  <a:pt x="2026003" y="87574"/>
                </a:lnTo>
                <a:cubicBezTo>
                  <a:pt x="1541633" y="464646"/>
                  <a:pt x="1038010" y="1023215"/>
                  <a:pt x="601717" y="1704482"/>
                </a:cubicBezTo>
                <a:cubicBezTo>
                  <a:pt x="414735" y="1996454"/>
                  <a:pt x="253395" y="2290231"/>
                  <a:pt x="119051" y="2577686"/>
                </a:cubicBezTo>
                <a:lnTo>
                  <a:pt x="0" y="2848529"/>
                </a:lnTo>
                <a:lnTo>
                  <a:pt x="0" y="0"/>
                </a:lnTo>
                <a:close/>
              </a:path>
            </a:pathLst>
          </a:custGeom>
          <a:blipFill dpi="0" rotWithShape="1">
            <a:blip r:embed="rId5"/>
            <a:srcRect/>
            <a:stretch>
              <a:fillRect/>
            </a:stretch>
          </a:blipFill>
          <a:effectLst>
            <a:outerShdw blurRad="50800" dist="38100" dir="2700000" algn="tl"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4" name="Freeform: Shape 3">
            <a:extLst>
              <a:ext uri="{FF2B5EF4-FFF2-40B4-BE49-F238E27FC236}">
                <a16:creationId xmlns:a16="http://schemas.microsoft.com/office/drawing/2014/main" id="{F171BFBA-1306-04A7-DD49-A254C5F2776A}"/>
              </a:ext>
            </a:extLst>
          </p:cNvPr>
          <p:cNvSpPr/>
          <p:nvPr/>
        </p:nvSpPr>
        <p:spPr>
          <a:xfrm rot="716252">
            <a:off x="861530" y="844149"/>
            <a:ext cx="2123767" cy="2713704"/>
          </a:xfrm>
          <a:custGeom>
            <a:avLst/>
            <a:gdLst>
              <a:gd name="connsiteX0" fmla="*/ 0 w 2146108"/>
              <a:gd name="connsiteY0" fmla="*/ 0 h 2848529"/>
              <a:gd name="connsiteX1" fmla="*/ 2146108 w 2146108"/>
              <a:gd name="connsiteY1" fmla="*/ 0 h 2848529"/>
              <a:gd name="connsiteX2" fmla="*/ 2026003 w 2146108"/>
              <a:gd name="connsiteY2" fmla="*/ 87574 h 2848529"/>
              <a:gd name="connsiteX3" fmla="*/ 601717 w 2146108"/>
              <a:gd name="connsiteY3" fmla="*/ 1704482 h 2848529"/>
              <a:gd name="connsiteX4" fmla="*/ 119051 w 2146108"/>
              <a:gd name="connsiteY4" fmla="*/ 2577686 h 2848529"/>
              <a:gd name="connsiteX5" fmla="*/ 0 w 2146108"/>
              <a:gd name="connsiteY5" fmla="*/ 2848529 h 2848529"/>
              <a:gd name="connsiteX6" fmla="*/ 0 w 2146108"/>
              <a:gd name="connsiteY6" fmla="*/ 0 h 2848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46108" h="2848529">
                <a:moveTo>
                  <a:pt x="0" y="0"/>
                </a:moveTo>
                <a:lnTo>
                  <a:pt x="2146108" y="0"/>
                </a:lnTo>
                <a:lnTo>
                  <a:pt x="2026003" y="87574"/>
                </a:lnTo>
                <a:cubicBezTo>
                  <a:pt x="1541633" y="464646"/>
                  <a:pt x="1038010" y="1023215"/>
                  <a:pt x="601717" y="1704482"/>
                </a:cubicBezTo>
                <a:cubicBezTo>
                  <a:pt x="414735" y="1996454"/>
                  <a:pt x="253395" y="2290231"/>
                  <a:pt x="119051" y="2577686"/>
                </a:cubicBezTo>
                <a:lnTo>
                  <a:pt x="0" y="2848529"/>
                </a:lnTo>
                <a:lnTo>
                  <a:pt x="0" y="0"/>
                </a:lnTo>
                <a:close/>
              </a:path>
            </a:pathLst>
          </a:custGeom>
          <a:gradFill>
            <a:gsLst>
              <a:gs pos="100000">
                <a:srgbClr val="C00000"/>
              </a:gs>
              <a:gs pos="100000">
                <a:schemeClr val="accent1">
                  <a:lumMod val="45000"/>
                  <a:lumOff val="55000"/>
                </a:schemeClr>
              </a:gs>
              <a:gs pos="100000">
                <a:schemeClr val="accent1">
                  <a:lumMod val="45000"/>
                  <a:lumOff val="55000"/>
                </a:schemeClr>
              </a:gs>
              <a:gs pos="11000">
                <a:schemeClr val="accent1">
                  <a:lumMod val="30000"/>
                  <a:lumOff val="70000"/>
                </a:schemeClr>
              </a:gs>
            </a:gsLst>
            <a:lin ang="5400000" scaled="1"/>
          </a:gradFill>
          <a:effectLst>
            <a:outerShdw blurRad="50800" dist="38100" dir="2700000" algn="tl"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sp>
        <p:nvSpPr>
          <p:cNvPr id="5" name="Rectangle: Diagonal Corners Rounded 4">
            <a:extLst>
              <a:ext uri="{FF2B5EF4-FFF2-40B4-BE49-F238E27FC236}">
                <a16:creationId xmlns:a16="http://schemas.microsoft.com/office/drawing/2014/main" id="{68FE87BF-6010-AB04-7293-D8FD7DAF308A}"/>
              </a:ext>
            </a:extLst>
          </p:cNvPr>
          <p:cNvSpPr/>
          <p:nvPr/>
        </p:nvSpPr>
        <p:spPr>
          <a:xfrm rot="720000">
            <a:off x="1091384" y="1065101"/>
            <a:ext cx="2517056" cy="4208206"/>
          </a:xfrm>
          <a:prstGeom prst="round2DiagRect">
            <a:avLst/>
          </a:prstGeom>
          <a:noFill/>
          <a:effectLst>
            <a:outerShdw blurRad="50800" dist="38100" dir="2700000" algn="tl"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Diagonal Corners Rounded 5">
            <a:extLst>
              <a:ext uri="{FF2B5EF4-FFF2-40B4-BE49-F238E27FC236}">
                <a16:creationId xmlns:a16="http://schemas.microsoft.com/office/drawing/2014/main" id="{7530F668-C32B-7607-130F-959FBF57FE09}"/>
              </a:ext>
            </a:extLst>
          </p:cNvPr>
          <p:cNvSpPr/>
          <p:nvPr/>
        </p:nvSpPr>
        <p:spPr>
          <a:xfrm rot="720000">
            <a:off x="1283114" y="1185078"/>
            <a:ext cx="2133599" cy="3903406"/>
          </a:xfrm>
          <a:prstGeom prst="round2DiagRect">
            <a:avLst/>
          </a:prstGeom>
          <a:blipFill dpi="0" rotWithShape="1">
            <a:blip r:embed="rId6"/>
            <a:srcRect/>
            <a:stretch>
              <a:fillRect l="-113105" r="-113105"/>
            </a:stretch>
          </a:blipFill>
          <a:ln>
            <a:noFill/>
          </a:ln>
          <a:effectLst>
            <a:outerShdw blurRad="50800" dist="38100" dir="2700000" algn="tl"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Freeform: Shape 6">
            <a:extLst>
              <a:ext uri="{FF2B5EF4-FFF2-40B4-BE49-F238E27FC236}">
                <a16:creationId xmlns:a16="http://schemas.microsoft.com/office/drawing/2014/main" id="{2529D034-F4B0-3591-52E6-F9A4CC309D06}"/>
              </a:ext>
            </a:extLst>
          </p:cNvPr>
          <p:cNvSpPr/>
          <p:nvPr/>
        </p:nvSpPr>
        <p:spPr>
          <a:xfrm rot="720000">
            <a:off x="1540034" y="2595668"/>
            <a:ext cx="2349908" cy="2925096"/>
          </a:xfrm>
          <a:custGeom>
            <a:avLst/>
            <a:gdLst>
              <a:gd name="connsiteX0" fmla="*/ 2146108 w 2146108"/>
              <a:gd name="connsiteY0" fmla="*/ 0 h 2848532"/>
              <a:gd name="connsiteX1" fmla="*/ 2146108 w 2146108"/>
              <a:gd name="connsiteY1" fmla="*/ 2848532 h 2848532"/>
              <a:gd name="connsiteX2" fmla="*/ 0 w 2146108"/>
              <a:gd name="connsiteY2" fmla="*/ 2848532 h 2848532"/>
              <a:gd name="connsiteX3" fmla="*/ 120102 w 2146108"/>
              <a:gd name="connsiteY3" fmla="*/ 2760959 h 2848532"/>
              <a:gd name="connsiteX4" fmla="*/ 1544389 w 2146108"/>
              <a:gd name="connsiteY4" fmla="*/ 1144051 h 2848532"/>
              <a:gd name="connsiteX5" fmla="*/ 2027055 w 2146108"/>
              <a:gd name="connsiteY5" fmla="*/ 270847 h 2848532"/>
              <a:gd name="connsiteX6" fmla="*/ 2146108 w 2146108"/>
              <a:gd name="connsiteY6" fmla="*/ 0 h 2848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46108" h="2848532">
                <a:moveTo>
                  <a:pt x="2146108" y="0"/>
                </a:moveTo>
                <a:lnTo>
                  <a:pt x="2146108" y="2848532"/>
                </a:lnTo>
                <a:lnTo>
                  <a:pt x="0" y="2848532"/>
                </a:lnTo>
                <a:lnTo>
                  <a:pt x="120102" y="2760959"/>
                </a:lnTo>
                <a:cubicBezTo>
                  <a:pt x="604473" y="2383887"/>
                  <a:pt x="1108096" y="1825318"/>
                  <a:pt x="1544389" y="1144051"/>
                </a:cubicBezTo>
                <a:cubicBezTo>
                  <a:pt x="1731372" y="852080"/>
                  <a:pt x="1892712" y="558303"/>
                  <a:pt x="2027055" y="270847"/>
                </a:cubicBezTo>
                <a:lnTo>
                  <a:pt x="2146108" y="0"/>
                </a:lnTo>
                <a:close/>
              </a:path>
            </a:pathLst>
          </a:custGeom>
          <a:blipFill dpi="0" rotWithShape="1">
            <a:blip r:embed="rId5"/>
            <a:srcRect/>
            <a:stretch>
              <a:fillRect/>
            </a:stretch>
          </a:blipFill>
          <a:effectLst>
            <a:outerShdw blurRad="50800" dist="38100" dir="2700000" algn="tl"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sp>
        <p:nvSpPr>
          <p:cNvPr id="8" name="Freeform: Shape 7">
            <a:extLst>
              <a:ext uri="{FF2B5EF4-FFF2-40B4-BE49-F238E27FC236}">
                <a16:creationId xmlns:a16="http://schemas.microsoft.com/office/drawing/2014/main" id="{44C92BE6-5C6A-2CF3-CA9F-671AC1D532F5}"/>
              </a:ext>
            </a:extLst>
          </p:cNvPr>
          <p:cNvSpPr/>
          <p:nvPr/>
        </p:nvSpPr>
        <p:spPr>
          <a:xfrm rot="720000">
            <a:off x="1913738" y="2877558"/>
            <a:ext cx="1956618" cy="2684206"/>
          </a:xfrm>
          <a:custGeom>
            <a:avLst/>
            <a:gdLst>
              <a:gd name="connsiteX0" fmla="*/ 2146108 w 2146108"/>
              <a:gd name="connsiteY0" fmla="*/ 0 h 2848532"/>
              <a:gd name="connsiteX1" fmla="*/ 2146108 w 2146108"/>
              <a:gd name="connsiteY1" fmla="*/ 2848532 h 2848532"/>
              <a:gd name="connsiteX2" fmla="*/ 0 w 2146108"/>
              <a:gd name="connsiteY2" fmla="*/ 2848532 h 2848532"/>
              <a:gd name="connsiteX3" fmla="*/ 120102 w 2146108"/>
              <a:gd name="connsiteY3" fmla="*/ 2760959 h 2848532"/>
              <a:gd name="connsiteX4" fmla="*/ 1544389 w 2146108"/>
              <a:gd name="connsiteY4" fmla="*/ 1144051 h 2848532"/>
              <a:gd name="connsiteX5" fmla="*/ 2027055 w 2146108"/>
              <a:gd name="connsiteY5" fmla="*/ 270847 h 2848532"/>
              <a:gd name="connsiteX6" fmla="*/ 2146108 w 2146108"/>
              <a:gd name="connsiteY6" fmla="*/ 0 h 2848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46108" h="2848532">
                <a:moveTo>
                  <a:pt x="2146108" y="0"/>
                </a:moveTo>
                <a:lnTo>
                  <a:pt x="2146108" y="2848532"/>
                </a:lnTo>
                <a:lnTo>
                  <a:pt x="0" y="2848532"/>
                </a:lnTo>
                <a:lnTo>
                  <a:pt x="120102" y="2760959"/>
                </a:lnTo>
                <a:cubicBezTo>
                  <a:pt x="604473" y="2383887"/>
                  <a:pt x="1108096" y="1825318"/>
                  <a:pt x="1544389" y="1144051"/>
                </a:cubicBezTo>
                <a:cubicBezTo>
                  <a:pt x="1731372" y="852080"/>
                  <a:pt x="1892712" y="558303"/>
                  <a:pt x="2027055" y="270847"/>
                </a:cubicBezTo>
                <a:lnTo>
                  <a:pt x="2146108" y="0"/>
                </a:lnTo>
                <a:close/>
              </a:path>
            </a:pathLst>
          </a:custGeom>
          <a:gradFill>
            <a:gsLst>
              <a:gs pos="100000">
                <a:srgbClr val="C00000"/>
              </a:gs>
              <a:gs pos="100000">
                <a:schemeClr val="accent1">
                  <a:lumMod val="45000"/>
                  <a:lumOff val="55000"/>
                </a:schemeClr>
              </a:gs>
              <a:gs pos="100000">
                <a:schemeClr val="accent1">
                  <a:lumMod val="45000"/>
                  <a:lumOff val="55000"/>
                </a:schemeClr>
              </a:gs>
              <a:gs pos="30000">
                <a:schemeClr val="accent1">
                  <a:lumMod val="30000"/>
                  <a:lumOff val="70000"/>
                </a:schemeClr>
              </a:gs>
            </a:gsLst>
            <a:lin ang="5400000" scaled="1"/>
          </a:gradFill>
          <a:effectLst>
            <a:outerShdw blurRad="50800" dist="38100" dir="2700000" algn="tl"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sp>
        <p:nvSpPr>
          <p:cNvPr id="9" name="Rectangle 8">
            <a:extLst>
              <a:ext uri="{FF2B5EF4-FFF2-40B4-BE49-F238E27FC236}">
                <a16:creationId xmlns:a16="http://schemas.microsoft.com/office/drawing/2014/main" id="{AC6CB5CA-6C3E-94B3-2137-689FECF5D289}"/>
              </a:ext>
            </a:extLst>
          </p:cNvPr>
          <p:cNvSpPr/>
          <p:nvPr/>
        </p:nvSpPr>
        <p:spPr>
          <a:xfrm>
            <a:off x="4694394" y="0"/>
            <a:ext cx="231070" cy="68580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13" name="TextBox 12">
            <a:extLst>
              <a:ext uri="{FF2B5EF4-FFF2-40B4-BE49-F238E27FC236}">
                <a16:creationId xmlns:a16="http://schemas.microsoft.com/office/drawing/2014/main" id="{CAF0A09A-6ECC-27CC-B288-0CAE7EFB9988}"/>
              </a:ext>
            </a:extLst>
          </p:cNvPr>
          <p:cNvSpPr txBox="1"/>
          <p:nvPr/>
        </p:nvSpPr>
        <p:spPr>
          <a:xfrm>
            <a:off x="3921302" y="5618501"/>
            <a:ext cx="1896627" cy="1631216"/>
          </a:xfrm>
          <a:prstGeom prst="rect">
            <a:avLst/>
          </a:prstGeom>
          <a:noFill/>
        </p:spPr>
        <p:txBody>
          <a:bodyPr wrap="square">
            <a:spAutoFit/>
          </a:bodyPr>
          <a:lstStyle/>
          <a:p>
            <a:r>
              <a:rPr lang="en-IN" sz="10000" dirty="0">
                <a:blipFill>
                  <a:blip r:embed="rId7">
                    <a:extLst>
                      <a:ext uri="{837473B0-CC2E-450A-ABE3-18F120FF3D39}">
                        <a1611:picAttrSrcUrl xmlns:a1611="http://schemas.microsoft.com/office/drawing/2016/11/main" r:id="rId8"/>
                      </a:ext>
                    </a:extLst>
                  </a:blip>
                  <a:stretch>
                    <a:fillRect l="-37616" t="-368" r="-55128" b="368"/>
                  </a:stretch>
                </a:blipFill>
              </a:rPr>
              <a:t>0 4</a:t>
            </a:r>
          </a:p>
        </p:txBody>
      </p:sp>
      <p:sp>
        <p:nvSpPr>
          <p:cNvPr id="14" name="TextBox 13">
            <a:extLst>
              <a:ext uri="{FF2B5EF4-FFF2-40B4-BE49-F238E27FC236}">
                <a16:creationId xmlns:a16="http://schemas.microsoft.com/office/drawing/2014/main" id="{D3EC13C4-AF58-A1BB-C57F-C562AE0C05EC}"/>
              </a:ext>
            </a:extLst>
          </p:cNvPr>
          <p:cNvSpPr txBox="1"/>
          <p:nvPr/>
        </p:nvSpPr>
        <p:spPr>
          <a:xfrm>
            <a:off x="6562443" y="22069"/>
            <a:ext cx="5314709" cy="584775"/>
          </a:xfrm>
          <a:prstGeom prst="rect">
            <a:avLst/>
          </a:prstGeom>
          <a:noFill/>
          <a:effectLst>
            <a:outerShdw blurRad="50800" dist="50800" dir="5400000" algn="ctr" rotWithShape="0">
              <a:srgbClr val="000000">
                <a:alpha val="68000"/>
              </a:srgbClr>
            </a:outerShdw>
          </a:effectLst>
        </p:spPr>
        <p:txBody>
          <a:bodyPr wrap="square" rtlCol="0">
            <a:spAutoFit/>
          </a:bodyPr>
          <a:lstStyle/>
          <a:p>
            <a:r>
              <a:rPr lang="en-IN" sz="3200" b="1" dirty="0">
                <a:solidFill>
                  <a:schemeClr val="bg1">
                    <a:lumMod val="75000"/>
                  </a:schemeClr>
                </a:solidFill>
                <a:latin typeface="Arial" panose="020B0604020202020204" pitchFamily="34" charset="0"/>
                <a:cs typeface="Arial" panose="020B0604020202020204" pitchFamily="34" charset="0"/>
              </a:rPr>
              <a:t>Match Winners by Margin </a:t>
            </a:r>
            <a:r>
              <a:rPr lang="en-US" sz="3200" b="1" dirty="0">
                <a:solidFill>
                  <a:schemeClr val="bg1">
                    <a:lumMod val="75000"/>
                  </a:schemeClr>
                </a:solidFill>
                <a:effectLst>
                  <a:outerShdw blurRad="50800" dist="50800" dir="5400000" algn="ctr" rotWithShape="0">
                    <a:srgbClr val="000000">
                      <a:alpha val="63000"/>
                    </a:srgbClr>
                  </a:outerShdw>
                </a:effectLst>
                <a:latin typeface="Arial" panose="020B0604020202020204" pitchFamily="34" charset="0"/>
                <a:cs typeface="Arial" panose="020B0604020202020204" pitchFamily="34" charset="0"/>
              </a:rPr>
              <a:t> </a:t>
            </a:r>
            <a:endParaRPr lang="en-IN" sz="3200" b="1" dirty="0">
              <a:solidFill>
                <a:schemeClr val="bg1">
                  <a:lumMod val="75000"/>
                </a:schemeClr>
              </a:solidFill>
              <a:effectLst>
                <a:outerShdw blurRad="50800" dist="50800" dir="5400000" algn="ctr" rotWithShape="0">
                  <a:srgbClr val="000000">
                    <a:alpha val="63000"/>
                  </a:srgbClr>
                </a:outerShdw>
              </a:effectLst>
              <a:latin typeface="Arial" panose="020B0604020202020204" pitchFamily="34" charset="0"/>
              <a:cs typeface="Arial" panose="020B0604020202020204" pitchFamily="34" charset="0"/>
            </a:endParaRPr>
          </a:p>
        </p:txBody>
      </p:sp>
      <p:sp>
        <p:nvSpPr>
          <p:cNvPr id="15" name="TextBox 14">
            <a:extLst>
              <a:ext uri="{FF2B5EF4-FFF2-40B4-BE49-F238E27FC236}">
                <a16:creationId xmlns:a16="http://schemas.microsoft.com/office/drawing/2014/main" id="{6DF05708-98B4-46F5-0D47-E30999CB91F4}"/>
              </a:ext>
            </a:extLst>
          </p:cNvPr>
          <p:cNvSpPr txBox="1"/>
          <p:nvPr/>
        </p:nvSpPr>
        <p:spPr>
          <a:xfrm>
            <a:off x="5058206" y="743269"/>
            <a:ext cx="7000267" cy="707886"/>
          </a:xfrm>
          <a:prstGeom prst="rect">
            <a:avLst/>
          </a:prstGeom>
          <a:noFill/>
        </p:spPr>
        <p:txBody>
          <a:bodyPr wrap="square" rtlCol="0">
            <a:spAutoFit/>
          </a:bodyPr>
          <a:lstStyle/>
          <a:p>
            <a:r>
              <a:rPr lang="en-US" sz="2000" b="1" dirty="0">
                <a:solidFill>
                  <a:schemeClr val="bg1"/>
                </a:solidFill>
                <a:effectLst>
                  <a:outerShdw blurRad="50800" dist="50800" dir="5400000" algn="ctr" rotWithShape="0">
                    <a:srgbClr val="000000">
                      <a:alpha val="63000"/>
                    </a:srgbClr>
                  </a:outerShdw>
                </a:effectLst>
                <a:latin typeface="Arial" panose="020B0604020202020204" pitchFamily="34" charset="0"/>
                <a:cs typeface="Arial" panose="020B0604020202020204" pitchFamily="34" charset="0"/>
              </a:rPr>
              <a:t>List 5 matches where the winning team won by a margin of more than 50 runs or 6 wickets. </a:t>
            </a:r>
            <a:endParaRPr lang="en-IN" sz="2000" b="1" dirty="0">
              <a:solidFill>
                <a:schemeClr val="bg1"/>
              </a:solidFill>
              <a:effectLst>
                <a:outerShdw blurRad="50800" dist="50800" dir="5400000" algn="ctr" rotWithShape="0">
                  <a:srgbClr val="000000">
                    <a:alpha val="63000"/>
                  </a:srgbClr>
                </a:outerShdw>
              </a:effectLst>
              <a:latin typeface="Arial" panose="020B0604020202020204" pitchFamily="34" charset="0"/>
              <a:cs typeface="Arial" panose="020B0604020202020204" pitchFamily="34" charset="0"/>
            </a:endParaRPr>
          </a:p>
        </p:txBody>
      </p:sp>
      <p:sp>
        <p:nvSpPr>
          <p:cNvPr id="16" name="TextBox 15">
            <a:extLst>
              <a:ext uri="{FF2B5EF4-FFF2-40B4-BE49-F238E27FC236}">
                <a16:creationId xmlns:a16="http://schemas.microsoft.com/office/drawing/2014/main" id="{FF0B4794-AE97-3C2E-0A00-6823F10C8AED}"/>
              </a:ext>
            </a:extLst>
          </p:cNvPr>
          <p:cNvSpPr txBox="1"/>
          <p:nvPr/>
        </p:nvSpPr>
        <p:spPr>
          <a:xfrm>
            <a:off x="8477801" y="2799872"/>
            <a:ext cx="1018227" cy="369332"/>
          </a:xfrm>
          <a:prstGeom prst="rect">
            <a:avLst/>
          </a:prstGeom>
          <a:noFill/>
        </p:spPr>
        <p:txBody>
          <a:bodyPr wrap="none" rtlCol="0">
            <a:spAutoFit/>
          </a:bodyPr>
          <a:lstStyle/>
          <a:p>
            <a:r>
              <a:rPr lang="en-IN" b="1" dirty="0">
                <a:solidFill>
                  <a:schemeClr val="bg1"/>
                </a:solidFill>
                <a:effectLst>
                  <a:outerShdw blurRad="50800" dist="50800" dir="5400000" algn="ctr" rotWithShape="0">
                    <a:srgbClr val="000000">
                      <a:alpha val="63000"/>
                    </a:srgbClr>
                  </a:outerShdw>
                </a:effectLst>
                <a:latin typeface="Arial" panose="020B0604020202020204" pitchFamily="34" charset="0"/>
                <a:cs typeface="Arial" panose="020B0604020202020204" pitchFamily="34" charset="0"/>
              </a:rPr>
              <a:t>Output:</a:t>
            </a:r>
          </a:p>
        </p:txBody>
      </p:sp>
      <p:sp>
        <p:nvSpPr>
          <p:cNvPr id="17" name="TextBox 16">
            <a:extLst>
              <a:ext uri="{FF2B5EF4-FFF2-40B4-BE49-F238E27FC236}">
                <a16:creationId xmlns:a16="http://schemas.microsoft.com/office/drawing/2014/main" id="{60D75B6E-09C8-A618-FD59-FCD6E8F0A0D6}"/>
              </a:ext>
            </a:extLst>
          </p:cNvPr>
          <p:cNvSpPr txBox="1"/>
          <p:nvPr/>
        </p:nvSpPr>
        <p:spPr>
          <a:xfrm>
            <a:off x="5023751" y="2831459"/>
            <a:ext cx="1538692" cy="369332"/>
          </a:xfrm>
          <a:prstGeom prst="rect">
            <a:avLst/>
          </a:prstGeom>
          <a:noFill/>
        </p:spPr>
        <p:txBody>
          <a:bodyPr wrap="square">
            <a:spAutoFit/>
          </a:bodyPr>
          <a:lstStyle/>
          <a:p>
            <a:r>
              <a:rPr lang="en-US" b="1" dirty="0">
                <a:solidFill>
                  <a:schemeClr val="bg1"/>
                </a:solidFill>
                <a:effectLst>
                  <a:outerShdw blurRad="50800" dist="50800" dir="5400000" algn="ctr" rotWithShape="0">
                    <a:srgbClr val="000000">
                      <a:alpha val="61000"/>
                    </a:srgbClr>
                  </a:outerShdw>
                </a:effectLst>
                <a:latin typeface="Arial" panose="020B0604020202020204" pitchFamily="34" charset="0"/>
                <a:ea typeface="Montserrat Classic"/>
                <a:cs typeface="Arial" panose="020B0604020202020204" pitchFamily="34" charset="0"/>
                <a:sym typeface="Montserrat Classic"/>
              </a:rPr>
              <a:t>D</a:t>
            </a:r>
            <a:r>
              <a:rPr lang="en-US" sz="1800" b="1" dirty="0">
                <a:solidFill>
                  <a:schemeClr val="bg1"/>
                </a:solidFill>
                <a:effectLst>
                  <a:outerShdw blurRad="50800" dist="50800" dir="5400000" algn="ctr" rotWithShape="0">
                    <a:srgbClr val="000000">
                      <a:alpha val="61000"/>
                    </a:srgbClr>
                  </a:outerShdw>
                </a:effectLst>
                <a:latin typeface="Arial" panose="020B0604020202020204" pitchFamily="34" charset="0"/>
                <a:ea typeface="Montserrat Classic"/>
                <a:cs typeface="Arial" panose="020B0604020202020204" pitchFamily="34" charset="0"/>
                <a:sym typeface="Montserrat Classic"/>
              </a:rPr>
              <a:t>efinition </a:t>
            </a:r>
            <a:r>
              <a:rPr lang="en-US" sz="1800" b="1" dirty="0">
                <a:solidFill>
                  <a:schemeClr val="bg1"/>
                </a:solidFill>
                <a:effectLst>
                  <a:outerShdw blurRad="50800" dist="50800" dir="5400000" algn="ctr" rotWithShape="0">
                    <a:srgbClr val="000000">
                      <a:alpha val="61000"/>
                    </a:srgbClr>
                  </a:outerShdw>
                </a:effectLst>
                <a:latin typeface="Montserrat Classic"/>
                <a:ea typeface="Montserrat Classic"/>
                <a:cs typeface="Montserrat Classic"/>
                <a:sym typeface="Montserrat Classic"/>
              </a:rPr>
              <a:t>:</a:t>
            </a:r>
            <a:endParaRPr lang="en-IN" dirty="0"/>
          </a:p>
        </p:txBody>
      </p:sp>
      <p:sp>
        <p:nvSpPr>
          <p:cNvPr id="21" name="TextBox 20">
            <a:extLst>
              <a:ext uri="{FF2B5EF4-FFF2-40B4-BE49-F238E27FC236}">
                <a16:creationId xmlns:a16="http://schemas.microsoft.com/office/drawing/2014/main" id="{7E832B1A-B1F6-2D70-4A03-5ABEC0EFA0A6}"/>
              </a:ext>
            </a:extLst>
          </p:cNvPr>
          <p:cNvSpPr txBox="1"/>
          <p:nvPr/>
        </p:nvSpPr>
        <p:spPr>
          <a:xfrm>
            <a:off x="5055377" y="3428493"/>
            <a:ext cx="3040865" cy="2308324"/>
          </a:xfrm>
          <a:prstGeom prst="rect">
            <a:avLst/>
          </a:prstGeom>
          <a:noFill/>
        </p:spPr>
        <p:txBody>
          <a:bodyPr wrap="square">
            <a:spAutoFit/>
          </a:bodyPr>
          <a:lstStyle/>
          <a:p>
            <a:pPr algn="just"/>
            <a:r>
              <a:rPr lang="en-US" b="1" dirty="0">
                <a:solidFill>
                  <a:schemeClr val="bg1"/>
                </a:solidFill>
                <a:effectLst>
                  <a:outerShdw blurRad="50800" dist="50800" dir="5400000" algn="ctr" rotWithShape="0">
                    <a:srgbClr val="000000">
                      <a:alpha val="60000"/>
                    </a:srgbClr>
                  </a:outerShdw>
                </a:effectLst>
                <a:latin typeface="Arial" panose="020B0604020202020204" pitchFamily="34" charset="0"/>
                <a:cs typeface="Arial" panose="020B0604020202020204" pitchFamily="34" charset="0"/>
              </a:rPr>
              <a:t>The SQL query selects the columns team1, team2, winner, and margin from the table mytable where the margin is greater than 50 or greater than 6, returning up to 5 rows.</a:t>
            </a:r>
          </a:p>
        </p:txBody>
      </p:sp>
      <p:pic>
        <p:nvPicPr>
          <p:cNvPr id="23" name="Picture 22">
            <a:extLst>
              <a:ext uri="{FF2B5EF4-FFF2-40B4-BE49-F238E27FC236}">
                <a16:creationId xmlns:a16="http://schemas.microsoft.com/office/drawing/2014/main" id="{4621EBBA-D740-FBA7-6D45-AF49B6B3054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144691" y="1485017"/>
            <a:ext cx="6816187" cy="855035"/>
          </a:xfrm>
          <a:prstGeom prst="rect">
            <a:avLst/>
          </a:prstGeom>
        </p:spPr>
      </p:pic>
      <p:pic>
        <p:nvPicPr>
          <p:cNvPr id="25" name="Picture 24">
            <a:extLst>
              <a:ext uri="{FF2B5EF4-FFF2-40B4-BE49-F238E27FC236}">
                <a16:creationId xmlns:a16="http://schemas.microsoft.com/office/drawing/2014/main" id="{D1E4547A-C275-CF18-422D-50A72B470BFA}"/>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552784" y="3428493"/>
            <a:ext cx="3505689" cy="1615780"/>
          </a:xfrm>
          <a:prstGeom prst="rect">
            <a:avLst/>
          </a:prstGeom>
        </p:spPr>
      </p:pic>
    </p:spTree>
    <p:extLst>
      <p:ext uri="{BB962C8B-B14F-4D97-AF65-F5344CB8AC3E}">
        <p14:creationId xmlns:p14="http://schemas.microsoft.com/office/powerpoint/2010/main" val="425488074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6" decel="10000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1+#ppt_w/2"/>
                                          </p:val>
                                        </p:tav>
                                        <p:tav tm="100000">
                                          <p:val>
                                            <p:strVal val="#ppt_x"/>
                                          </p:val>
                                        </p:tav>
                                      </p:tavLst>
                                    </p:anim>
                                    <p:anim calcmode="lin" valueType="num">
                                      <p:cBhvr additive="base">
                                        <p:cTn id="8" dur="10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6" decel="10000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000" fill="hold"/>
                                        <p:tgtEl>
                                          <p:spTgt spid="3"/>
                                        </p:tgtEl>
                                        <p:attrNameLst>
                                          <p:attrName>ppt_x</p:attrName>
                                        </p:attrNameLst>
                                      </p:cBhvr>
                                      <p:tavLst>
                                        <p:tav tm="0">
                                          <p:val>
                                            <p:strVal val="1+#ppt_w/2"/>
                                          </p:val>
                                        </p:tav>
                                        <p:tav tm="100000">
                                          <p:val>
                                            <p:strVal val="#ppt_x"/>
                                          </p:val>
                                        </p:tav>
                                      </p:tavLst>
                                    </p:anim>
                                    <p:anim calcmode="lin" valueType="num">
                                      <p:cBhvr additive="base">
                                        <p:cTn id="12" dur="1000" fill="hold"/>
                                        <p:tgtEl>
                                          <p:spTgt spid="3"/>
                                        </p:tgtEl>
                                        <p:attrNameLst>
                                          <p:attrName>ppt_y</p:attrName>
                                        </p:attrNameLst>
                                      </p:cBhvr>
                                      <p:tavLst>
                                        <p:tav tm="0">
                                          <p:val>
                                            <p:strVal val="1+#ppt_h/2"/>
                                          </p:val>
                                        </p:tav>
                                        <p:tav tm="100000">
                                          <p:val>
                                            <p:strVal val="#ppt_y"/>
                                          </p:val>
                                        </p:tav>
                                      </p:tavLst>
                                    </p:anim>
                                  </p:childTnLst>
                                </p:cTn>
                              </p:par>
                              <p:par>
                                <p:cTn id="13" presetID="2" presetClass="entr" presetSubtype="6" decel="10000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1000" fill="hold"/>
                                        <p:tgtEl>
                                          <p:spTgt spid="4"/>
                                        </p:tgtEl>
                                        <p:attrNameLst>
                                          <p:attrName>ppt_x</p:attrName>
                                        </p:attrNameLst>
                                      </p:cBhvr>
                                      <p:tavLst>
                                        <p:tav tm="0">
                                          <p:val>
                                            <p:strVal val="1+#ppt_w/2"/>
                                          </p:val>
                                        </p:tav>
                                        <p:tav tm="100000">
                                          <p:val>
                                            <p:strVal val="#ppt_x"/>
                                          </p:val>
                                        </p:tav>
                                      </p:tavLst>
                                    </p:anim>
                                    <p:anim calcmode="lin" valueType="num">
                                      <p:cBhvr additive="base">
                                        <p:cTn id="16" dur="1000" fill="hold"/>
                                        <p:tgtEl>
                                          <p:spTgt spid="4"/>
                                        </p:tgtEl>
                                        <p:attrNameLst>
                                          <p:attrName>ppt_y</p:attrName>
                                        </p:attrNameLst>
                                      </p:cBhvr>
                                      <p:tavLst>
                                        <p:tav tm="0">
                                          <p:val>
                                            <p:strVal val="1+#ppt_h/2"/>
                                          </p:val>
                                        </p:tav>
                                        <p:tav tm="100000">
                                          <p:val>
                                            <p:strVal val="#ppt_y"/>
                                          </p:val>
                                        </p:tav>
                                      </p:tavLst>
                                    </p:anim>
                                  </p:childTnLst>
                                </p:cTn>
                              </p:par>
                              <p:par>
                                <p:cTn id="17" presetID="2" presetClass="entr" presetSubtype="6" decel="10000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1000" fill="hold"/>
                                        <p:tgtEl>
                                          <p:spTgt spid="5"/>
                                        </p:tgtEl>
                                        <p:attrNameLst>
                                          <p:attrName>ppt_x</p:attrName>
                                        </p:attrNameLst>
                                      </p:cBhvr>
                                      <p:tavLst>
                                        <p:tav tm="0">
                                          <p:val>
                                            <p:strVal val="1+#ppt_w/2"/>
                                          </p:val>
                                        </p:tav>
                                        <p:tav tm="100000">
                                          <p:val>
                                            <p:strVal val="#ppt_x"/>
                                          </p:val>
                                        </p:tav>
                                      </p:tavLst>
                                    </p:anim>
                                    <p:anim calcmode="lin" valueType="num">
                                      <p:cBhvr additive="base">
                                        <p:cTn id="20" dur="1000" fill="hold"/>
                                        <p:tgtEl>
                                          <p:spTgt spid="5"/>
                                        </p:tgtEl>
                                        <p:attrNameLst>
                                          <p:attrName>ppt_y</p:attrName>
                                        </p:attrNameLst>
                                      </p:cBhvr>
                                      <p:tavLst>
                                        <p:tav tm="0">
                                          <p:val>
                                            <p:strVal val="1+#ppt_h/2"/>
                                          </p:val>
                                        </p:tav>
                                        <p:tav tm="100000">
                                          <p:val>
                                            <p:strVal val="#ppt_y"/>
                                          </p:val>
                                        </p:tav>
                                      </p:tavLst>
                                    </p:anim>
                                  </p:childTnLst>
                                </p:cTn>
                              </p:par>
                              <p:par>
                                <p:cTn id="21" presetID="2" presetClass="entr" presetSubtype="6" decel="100000"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additive="base">
                                        <p:cTn id="23" dur="1000" fill="hold"/>
                                        <p:tgtEl>
                                          <p:spTgt spid="6"/>
                                        </p:tgtEl>
                                        <p:attrNameLst>
                                          <p:attrName>ppt_x</p:attrName>
                                        </p:attrNameLst>
                                      </p:cBhvr>
                                      <p:tavLst>
                                        <p:tav tm="0">
                                          <p:val>
                                            <p:strVal val="1+#ppt_w/2"/>
                                          </p:val>
                                        </p:tav>
                                        <p:tav tm="100000">
                                          <p:val>
                                            <p:strVal val="#ppt_x"/>
                                          </p:val>
                                        </p:tav>
                                      </p:tavLst>
                                    </p:anim>
                                    <p:anim calcmode="lin" valueType="num">
                                      <p:cBhvr additive="base">
                                        <p:cTn id="24" dur="1000" fill="hold"/>
                                        <p:tgtEl>
                                          <p:spTgt spid="6"/>
                                        </p:tgtEl>
                                        <p:attrNameLst>
                                          <p:attrName>ppt_y</p:attrName>
                                        </p:attrNameLst>
                                      </p:cBhvr>
                                      <p:tavLst>
                                        <p:tav tm="0">
                                          <p:val>
                                            <p:strVal val="1+#ppt_h/2"/>
                                          </p:val>
                                        </p:tav>
                                        <p:tav tm="100000">
                                          <p:val>
                                            <p:strVal val="#ppt_y"/>
                                          </p:val>
                                        </p:tav>
                                      </p:tavLst>
                                    </p:anim>
                                  </p:childTnLst>
                                </p:cTn>
                              </p:par>
                              <p:par>
                                <p:cTn id="25" presetID="2" presetClass="entr" presetSubtype="6" decel="100000"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anim calcmode="lin" valueType="num">
                                      <p:cBhvr additive="base">
                                        <p:cTn id="27" dur="1000" fill="hold"/>
                                        <p:tgtEl>
                                          <p:spTgt spid="7"/>
                                        </p:tgtEl>
                                        <p:attrNameLst>
                                          <p:attrName>ppt_x</p:attrName>
                                        </p:attrNameLst>
                                      </p:cBhvr>
                                      <p:tavLst>
                                        <p:tav tm="0">
                                          <p:val>
                                            <p:strVal val="1+#ppt_w/2"/>
                                          </p:val>
                                        </p:tav>
                                        <p:tav tm="100000">
                                          <p:val>
                                            <p:strVal val="#ppt_x"/>
                                          </p:val>
                                        </p:tav>
                                      </p:tavLst>
                                    </p:anim>
                                    <p:anim calcmode="lin" valueType="num">
                                      <p:cBhvr additive="base">
                                        <p:cTn id="28" dur="1000" fill="hold"/>
                                        <p:tgtEl>
                                          <p:spTgt spid="7"/>
                                        </p:tgtEl>
                                        <p:attrNameLst>
                                          <p:attrName>ppt_y</p:attrName>
                                        </p:attrNameLst>
                                      </p:cBhvr>
                                      <p:tavLst>
                                        <p:tav tm="0">
                                          <p:val>
                                            <p:strVal val="1+#ppt_h/2"/>
                                          </p:val>
                                        </p:tav>
                                        <p:tav tm="100000">
                                          <p:val>
                                            <p:strVal val="#ppt_y"/>
                                          </p:val>
                                        </p:tav>
                                      </p:tavLst>
                                    </p:anim>
                                  </p:childTnLst>
                                </p:cTn>
                              </p:par>
                              <p:par>
                                <p:cTn id="29" presetID="2" presetClass="entr" presetSubtype="6" decel="100000" fill="hold" grpId="0" nodeType="with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additive="base">
                                        <p:cTn id="31" dur="1000" fill="hold"/>
                                        <p:tgtEl>
                                          <p:spTgt spid="8"/>
                                        </p:tgtEl>
                                        <p:attrNameLst>
                                          <p:attrName>ppt_x</p:attrName>
                                        </p:attrNameLst>
                                      </p:cBhvr>
                                      <p:tavLst>
                                        <p:tav tm="0">
                                          <p:val>
                                            <p:strVal val="1+#ppt_w/2"/>
                                          </p:val>
                                        </p:tav>
                                        <p:tav tm="100000">
                                          <p:val>
                                            <p:strVal val="#ppt_x"/>
                                          </p:val>
                                        </p:tav>
                                      </p:tavLst>
                                    </p:anim>
                                    <p:anim calcmode="lin" valueType="num">
                                      <p:cBhvr additive="base">
                                        <p:cTn id="32" dur="10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2" fill="hold" grpId="0" nodeType="clickEffect">
                                  <p:stCondLst>
                                    <p:cond delay="0"/>
                                  </p:stCondLst>
                                  <p:childTnLst>
                                    <p:set>
                                      <p:cBhvr>
                                        <p:cTn id="36" dur="1" fill="hold">
                                          <p:stCondLst>
                                            <p:cond delay="0"/>
                                          </p:stCondLst>
                                        </p:cTn>
                                        <p:tgtEl>
                                          <p:spTgt spid="14"/>
                                        </p:tgtEl>
                                        <p:attrNameLst>
                                          <p:attrName>style.visibility</p:attrName>
                                        </p:attrNameLst>
                                      </p:cBhvr>
                                      <p:to>
                                        <p:strVal val="visible"/>
                                      </p:to>
                                    </p:set>
                                    <p:anim calcmode="lin" valueType="num">
                                      <p:cBhvr additive="base">
                                        <p:cTn id="37" dur="500" fill="hold"/>
                                        <p:tgtEl>
                                          <p:spTgt spid="14"/>
                                        </p:tgtEl>
                                        <p:attrNameLst>
                                          <p:attrName>ppt_x</p:attrName>
                                        </p:attrNameLst>
                                      </p:cBhvr>
                                      <p:tavLst>
                                        <p:tav tm="0">
                                          <p:val>
                                            <p:strVal val="1+#ppt_w/2"/>
                                          </p:val>
                                        </p:tav>
                                        <p:tav tm="100000">
                                          <p:val>
                                            <p:strVal val="#ppt_x"/>
                                          </p:val>
                                        </p:tav>
                                      </p:tavLst>
                                    </p:anim>
                                    <p:anim calcmode="lin" valueType="num">
                                      <p:cBhvr additive="base">
                                        <p:cTn id="38" dur="500" fill="hold"/>
                                        <p:tgtEl>
                                          <p:spTgt spid="14"/>
                                        </p:tgtEl>
                                        <p:attrNameLst>
                                          <p:attrName>ppt_y</p:attrName>
                                        </p:attrNameLst>
                                      </p:cBhvr>
                                      <p:tavLst>
                                        <p:tav tm="0">
                                          <p:val>
                                            <p:strVal val="#ppt_y"/>
                                          </p:val>
                                        </p:tav>
                                        <p:tav tm="100000">
                                          <p:val>
                                            <p:strVal val="#ppt_y"/>
                                          </p:val>
                                        </p:tav>
                                      </p:tavLst>
                                    </p:anim>
                                  </p:childTnLst>
                                </p:cTn>
                              </p:par>
                              <p:par>
                                <p:cTn id="39" presetID="2" presetClass="entr" presetSubtype="2" fill="hold" grpId="0" nodeType="withEffect">
                                  <p:stCondLst>
                                    <p:cond delay="0"/>
                                  </p:stCondLst>
                                  <p:childTnLst>
                                    <p:set>
                                      <p:cBhvr>
                                        <p:cTn id="40" dur="1" fill="hold">
                                          <p:stCondLst>
                                            <p:cond delay="0"/>
                                          </p:stCondLst>
                                        </p:cTn>
                                        <p:tgtEl>
                                          <p:spTgt spid="15"/>
                                        </p:tgtEl>
                                        <p:attrNameLst>
                                          <p:attrName>style.visibility</p:attrName>
                                        </p:attrNameLst>
                                      </p:cBhvr>
                                      <p:to>
                                        <p:strVal val="visible"/>
                                      </p:to>
                                    </p:set>
                                    <p:anim calcmode="lin" valueType="num">
                                      <p:cBhvr additive="base">
                                        <p:cTn id="41" dur="500" fill="hold"/>
                                        <p:tgtEl>
                                          <p:spTgt spid="15"/>
                                        </p:tgtEl>
                                        <p:attrNameLst>
                                          <p:attrName>ppt_x</p:attrName>
                                        </p:attrNameLst>
                                      </p:cBhvr>
                                      <p:tavLst>
                                        <p:tav tm="0">
                                          <p:val>
                                            <p:strVal val="1+#ppt_w/2"/>
                                          </p:val>
                                        </p:tav>
                                        <p:tav tm="100000">
                                          <p:val>
                                            <p:strVal val="#ppt_x"/>
                                          </p:val>
                                        </p:tav>
                                      </p:tavLst>
                                    </p:anim>
                                    <p:anim calcmode="lin" valueType="num">
                                      <p:cBhvr additive="base">
                                        <p:cTn id="42" dur="500" fill="hold"/>
                                        <p:tgtEl>
                                          <p:spTgt spid="15"/>
                                        </p:tgtEl>
                                        <p:attrNameLst>
                                          <p:attrName>ppt_y</p:attrName>
                                        </p:attrNameLst>
                                      </p:cBhvr>
                                      <p:tavLst>
                                        <p:tav tm="0">
                                          <p:val>
                                            <p:strVal val="#ppt_y"/>
                                          </p:val>
                                        </p:tav>
                                        <p:tav tm="100000">
                                          <p:val>
                                            <p:strVal val="#ppt_y"/>
                                          </p:val>
                                        </p:tav>
                                      </p:tavLst>
                                    </p:anim>
                                  </p:childTnLst>
                                </p:cTn>
                              </p:par>
                              <p:par>
                                <p:cTn id="43" presetID="2" presetClass="entr" presetSubtype="2" fill="hold" grpId="0" nodeType="withEffect">
                                  <p:stCondLst>
                                    <p:cond delay="0"/>
                                  </p:stCondLst>
                                  <p:childTnLst>
                                    <p:set>
                                      <p:cBhvr>
                                        <p:cTn id="44" dur="1" fill="hold">
                                          <p:stCondLst>
                                            <p:cond delay="0"/>
                                          </p:stCondLst>
                                        </p:cTn>
                                        <p:tgtEl>
                                          <p:spTgt spid="16"/>
                                        </p:tgtEl>
                                        <p:attrNameLst>
                                          <p:attrName>style.visibility</p:attrName>
                                        </p:attrNameLst>
                                      </p:cBhvr>
                                      <p:to>
                                        <p:strVal val="visible"/>
                                      </p:to>
                                    </p:set>
                                    <p:anim calcmode="lin" valueType="num">
                                      <p:cBhvr additive="base">
                                        <p:cTn id="45" dur="500" fill="hold"/>
                                        <p:tgtEl>
                                          <p:spTgt spid="16"/>
                                        </p:tgtEl>
                                        <p:attrNameLst>
                                          <p:attrName>ppt_x</p:attrName>
                                        </p:attrNameLst>
                                      </p:cBhvr>
                                      <p:tavLst>
                                        <p:tav tm="0">
                                          <p:val>
                                            <p:strVal val="1+#ppt_w/2"/>
                                          </p:val>
                                        </p:tav>
                                        <p:tav tm="100000">
                                          <p:val>
                                            <p:strVal val="#ppt_x"/>
                                          </p:val>
                                        </p:tav>
                                      </p:tavLst>
                                    </p:anim>
                                    <p:anim calcmode="lin" valueType="num">
                                      <p:cBhvr additive="base">
                                        <p:cTn id="46" dur="500" fill="hold"/>
                                        <p:tgtEl>
                                          <p:spTgt spid="16"/>
                                        </p:tgtEl>
                                        <p:attrNameLst>
                                          <p:attrName>ppt_y</p:attrName>
                                        </p:attrNameLst>
                                      </p:cBhvr>
                                      <p:tavLst>
                                        <p:tav tm="0">
                                          <p:val>
                                            <p:strVal val="#ppt_y"/>
                                          </p:val>
                                        </p:tav>
                                        <p:tav tm="100000">
                                          <p:val>
                                            <p:strVal val="#ppt_y"/>
                                          </p:val>
                                        </p:tav>
                                      </p:tavLst>
                                    </p:anim>
                                  </p:childTnLst>
                                </p:cTn>
                              </p:par>
                              <p:par>
                                <p:cTn id="47" presetID="2" presetClass="entr" presetSubtype="2"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additive="base">
                                        <p:cTn id="49" dur="500" fill="hold"/>
                                        <p:tgtEl>
                                          <p:spTgt spid="17"/>
                                        </p:tgtEl>
                                        <p:attrNameLst>
                                          <p:attrName>ppt_x</p:attrName>
                                        </p:attrNameLst>
                                      </p:cBhvr>
                                      <p:tavLst>
                                        <p:tav tm="0">
                                          <p:val>
                                            <p:strVal val="1+#ppt_w/2"/>
                                          </p:val>
                                        </p:tav>
                                        <p:tav tm="100000">
                                          <p:val>
                                            <p:strVal val="#ppt_x"/>
                                          </p:val>
                                        </p:tav>
                                      </p:tavLst>
                                    </p:anim>
                                    <p:anim calcmode="lin" valueType="num">
                                      <p:cBhvr additive="base">
                                        <p:cTn id="50" dur="500" fill="hold"/>
                                        <p:tgtEl>
                                          <p:spTgt spid="17"/>
                                        </p:tgtEl>
                                        <p:attrNameLst>
                                          <p:attrName>ppt_y</p:attrName>
                                        </p:attrNameLst>
                                      </p:cBhvr>
                                      <p:tavLst>
                                        <p:tav tm="0">
                                          <p:val>
                                            <p:strVal val="#ppt_y"/>
                                          </p:val>
                                        </p:tav>
                                        <p:tav tm="100000">
                                          <p:val>
                                            <p:strVal val="#ppt_y"/>
                                          </p:val>
                                        </p:tav>
                                      </p:tavLst>
                                    </p:anim>
                                  </p:childTnLst>
                                </p:cTn>
                              </p:par>
                              <p:par>
                                <p:cTn id="51" presetID="2" presetClass="entr" presetSubtype="2" fill="hold" grpId="0" nodeType="withEffect">
                                  <p:stCondLst>
                                    <p:cond delay="0"/>
                                  </p:stCondLst>
                                  <p:childTnLst>
                                    <p:set>
                                      <p:cBhvr>
                                        <p:cTn id="52" dur="1" fill="hold">
                                          <p:stCondLst>
                                            <p:cond delay="0"/>
                                          </p:stCondLst>
                                        </p:cTn>
                                        <p:tgtEl>
                                          <p:spTgt spid="21"/>
                                        </p:tgtEl>
                                        <p:attrNameLst>
                                          <p:attrName>style.visibility</p:attrName>
                                        </p:attrNameLst>
                                      </p:cBhvr>
                                      <p:to>
                                        <p:strVal val="visible"/>
                                      </p:to>
                                    </p:set>
                                    <p:anim calcmode="lin" valueType="num">
                                      <p:cBhvr additive="base">
                                        <p:cTn id="53" dur="500" fill="hold"/>
                                        <p:tgtEl>
                                          <p:spTgt spid="21"/>
                                        </p:tgtEl>
                                        <p:attrNameLst>
                                          <p:attrName>ppt_x</p:attrName>
                                        </p:attrNameLst>
                                      </p:cBhvr>
                                      <p:tavLst>
                                        <p:tav tm="0">
                                          <p:val>
                                            <p:strVal val="1+#ppt_w/2"/>
                                          </p:val>
                                        </p:tav>
                                        <p:tav tm="100000">
                                          <p:val>
                                            <p:strVal val="#ppt_x"/>
                                          </p:val>
                                        </p:tav>
                                      </p:tavLst>
                                    </p:anim>
                                    <p:anim calcmode="lin" valueType="num">
                                      <p:cBhvr additive="base">
                                        <p:cTn id="54" dur="500" fill="hold"/>
                                        <p:tgtEl>
                                          <p:spTgt spid="21"/>
                                        </p:tgtEl>
                                        <p:attrNameLst>
                                          <p:attrName>ppt_y</p:attrName>
                                        </p:attrNameLst>
                                      </p:cBhvr>
                                      <p:tavLst>
                                        <p:tav tm="0">
                                          <p:val>
                                            <p:strVal val="#ppt_y"/>
                                          </p:val>
                                        </p:tav>
                                        <p:tav tm="100000">
                                          <p:val>
                                            <p:strVal val="#ppt_y"/>
                                          </p:val>
                                        </p:tav>
                                      </p:tavLst>
                                    </p:anim>
                                  </p:childTnLst>
                                </p:cTn>
                              </p:par>
                              <p:par>
                                <p:cTn id="55" presetID="2" presetClass="entr" presetSubtype="2" fill="hold" nodeType="withEffect">
                                  <p:stCondLst>
                                    <p:cond delay="0"/>
                                  </p:stCondLst>
                                  <p:childTnLst>
                                    <p:set>
                                      <p:cBhvr>
                                        <p:cTn id="56" dur="1" fill="hold">
                                          <p:stCondLst>
                                            <p:cond delay="0"/>
                                          </p:stCondLst>
                                        </p:cTn>
                                        <p:tgtEl>
                                          <p:spTgt spid="23"/>
                                        </p:tgtEl>
                                        <p:attrNameLst>
                                          <p:attrName>style.visibility</p:attrName>
                                        </p:attrNameLst>
                                      </p:cBhvr>
                                      <p:to>
                                        <p:strVal val="visible"/>
                                      </p:to>
                                    </p:set>
                                    <p:anim calcmode="lin" valueType="num">
                                      <p:cBhvr additive="base">
                                        <p:cTn id="57" dur="500" fill="hold"/>
                                        <p:tgtEl>
                                          <p:spTgt spid="23"/>
                                        </p:tgtEl>
                                        <p:attrNameLst>
                                          <p:attrName>ppt_x</p:attrName>
                                        </p:attrNameLst>
                                      </p:cBhvr>
                                      <p:tavLst>
                                        <p:tav tm="0">
                                          <p:val>
                                            <p:strVal val="1+#ppt_w/2"/>
                                          </p:val>
                                        </p:tav>
                                        <p:tav tm="100000">
                                          <p:val>
                                            <p:strVal val="#ppt_x"/>
                                          </p:val>
                                        </p:tav>
                                      </p:tavLst>
                                    </p:anim>
                                    <p:anim calcmode="lin" valueType="num">
                                      <p:cBhvr additive="base">
                                        <p:cTn id="58" dur="500" fill="hold"/>
                                        <p:tgtEl>
                                          <p:spTgt spid="23"/>
                                        </p:tgtEl>
                                        <p:attrNameLst>
                                          <p:attrName>ppt_y</p:attrName>
                                        </p:attrNameLst>
                                      </p:cBhvr>
                                      <p:tavLst>
                                        <p:tav tm="0">
                                          <p:val>
                                            <p:strVal val="#ppt_y"/>
                                          </p:val>
                                        </p:tav>
                                        <p:tav tm="100000">
                                          <p:val>
                                            <p:strVal val="#ppt_y"/>
                                          </p:val>
                                        </p:tav>
                                      </p:tavLst>
                                    </p:anim>
                                  </p:childTnLst>
                                </p:cTn>
                              </p:par>
                              <p:par>
                                <p:cTn id="59" presetID="2" presetClass="entr" presetSubtype="2" fill="hold" nodeType="withEffect">
                                  <p:stCondLst>
                                    <p:cond delay="0"/>
                                  </p:stCondLst>
                                  <p:childTnLst>
                                    <p:set>
                                      <p:cBhvr>
                                        <p:cTn id="60" dur="1" fill="hold">
                                          <p:stCondLst>
                                            <p:cond delay="0"/>
                                          </p:stCondLst>
                                        </p:cTn>
                                        <p:tgtEl>
                                          <p:spTgt spid="25"/>
                                        </p:tgtEl>
                                        <p:attrNameLst>
                                          <p:attrName>style.visibility</p:attrName>
                                        </p:attrNameLst>
                                      </p:cBhvr>
                                      <p:to>
                                        <p:strVal val="visible"/>
                                      </p:to>
                                    </p:set>
                                    <p:anim calcmode="lin" valueType="num">
                                      <p:cBhvr additive="base">
                                        <p:cTn id="61" dur="500" fill="hold"/>
                                        <p:tgtEl>
                                          <p:spTgt spid="25"/>
                                        </p:tgtEl>
                                        <p:attrNameLst>
                                          <p:attrName>ppt_x</p:attrName>
                                        </p:attrNameLst>
                                      </p:cBhvr>
                                      <p:tavLst>
                                        <p:tav tm="0">
                                          <p:val>
                                            <p:strVal val="1+#ppt_w/2"/>
                                          </p:val>
                                        </p:tav>
                                        <p:tav tm="100000">
                                          <p:val>
                                            <p:strVal val="#ppt_x"/>
                                          </p:val>
                                        </p:tav>
                                      </p:tavLst>
                                    </p:anim>
                                    <p:anim calcmode="lin" valueType="num">
                                      <p:cBhvr additive="base">
                                        <p:cTn id="62" dur="500" fill="hold"/>
                                        <p:tgtEl>
                                          <p:spTgt spid="2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7" grpId="0" animBg="1"/>
      <p:bldP spid="8" grpId="0" animBg="1"/>
      <p:bldP spid="14" grpId="0"/>
      <p:bldP spid="15" grpId="0"/>
      <p:bldP spid="16" grpId="0"/>
      <p:bldP spid="17" grpId="0"/>
      <p:bldP spid="21"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5000"/>
            <a:lum/>
            <a:extLst>
              <a:ext uri="{BEBA8EAE-BF5A-486C-A8C5-ECC9F3942E4B}">
                <a14:imgProps xmlns:a14="http://schemas.microsoft.com/office/drawing/2010/main">
                  <a14:imgLayer r:embed="rId3">
                    <a14:imgEffect>
                      <a14:colorTemperature colorTemp="7200"/>
                    </a14:imgEffect>
                    <a14:imgEffect>
                      <a14:brightnessContrast contrast="20000"/>
                    </a14:imgEffect>
                  </a14:imgLayer>
                </a14:imgProps>
              </a:ext>
            </a:extLst>
          </a:blip>
          <a:srcRect/>
          <a:tile tx="0" ty="0" sx="100000" sy="100000" flip="none" algn="tl"/>
        </a:blip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69BE0D22-5302-F42E-79BE-B1969D6A23DC}"/>
              </a:ext>
            </a:extLst>
          </p:cNvPr>
          <p:cNvSpPr/>
          <p:nvPr/>
        </p:nvSpPr>
        <p:spPr>
          <a:xfrm rot="720000">
            <a:off x="5504383" y="306716"/>
            <a:ext cx="3392129" cy="4454013"/>
          </a:xfrm>
          <a:custGeom>
            <a:avLst/>
            <a:gdLst>
              <a:gd name="connsiteX0" fmla="*/ 2146108 w 3618271"/>
              <a:gd name="connsiteY0" fmla="*/ 0 h 4955458"/>
              <a:gd name="connsiteX1" fmla="*/ 3618271 w 3618271"/>
              <a:gd name="connsiteY1" fmla="*/ 0 h 4955458"/>
              <a:gd name="connsiteX2" fmla="*/ 3618271 w 3618271"/>
              <a:gd name="connsiteY2" fmla="*/ 2106926 h 4955458"/>
              <a:gd name="connsiteX3" fmla="*/ 3618271 w 3618271"/>
              <a:gd name="connsiteY3" fmla="*/ 4955458 h 4955458"/>
              <a:gd name="connsiteX4" fmla="*/ 1472163 w 3618271"/>
              <a:gd name="connsiteY4" fmla="*/ 4955458 h 4955458"/>
              <a:gd name="connsiteX5" fmla="*/ 0 w 3618271"/>
              <a:gd name="connsiteY5" fmla="*/ 4955458 h 4955458"/>
              <a:gd name="connsiteX6" fmla="*/ 0 w 3618271"/>
              <a:gd name="connsiteY6" fmla="*/ 2848530 h 4955458"/>
              <a:gd name="connsiteX7" fmla="*/ 0 w 3618271"/>
              <a:gd name="connsiteY7" fmla="*/ 2848529 h 4955458"/>
              <a:gd name="connsiteX8" fmla="*/ 0 w 3618271"/>
              <a:gd name="connsiteY8" fmla="*/ 1 h 4955458"/>
              <a:gd name="connsiteX9" fmla="*/ 2146107 w 3618271"/>
              <a:gd name="connsiteY9" fmla="*/ 1 h 4955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18271" h="4955458">
                <a:moveTo>
                  <a:pt x="2146108" y="0"/>
                </a:moveTo>
                <a:lnTo>
                  <a:pt x="3618271" y="0"/>
                </a:lnTo>
                <a:lnTo>
                  <a:pt x="3618271" y="2106926"/>
                </a:lnTo>
                <a:lnTo>
                  <a:pt x="3618271" y="4955458"/>
                </a:lnTo>
                <a:lnTo>
                  <a:pt x="1472163" y="4955458"/>
                </a:lnTo>
                <a:lnTo>
                  <a:pt x="0" y="4955458"/>
                </a:lnTo>
                <a:lnTo>
                  <a:pt x="0" y="2848530"/>
                </a:lnTo>
                <a:lnTo>
                  <a:pt x="0" y="2848529"/>
                </a:lnTo>
                <a:lnTo>
                  <a:pt x="0" y="1"/>
                </a:lnTo>
                <a:lnTo>
                  <a:pt x="2146107" y="1"/>
                </a:lnTo>
                <a:close/>
              </a:path>
            </a:pathLst>
          </a:custGeom>
          <a:blipFill dpi="0" rotWithShape="1">
            <a:blip r:embed="rId4"/>
            <a:srcRect/>
            <a:stretch>
              <a:fillRect/>
            </a:stretch>
          </a:blipFill>
          <a:effectLst>
            <a:outerShdw blurRad="50800" dist="38100" dir="2700000" algn="tl"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sp>
        <p:nvSpPr>
          <p:cNvPr id="10" name="Freeform: Shape 9">
            <a:extLst>
              <a:ext uri="{FF2B5EF4-FFF2-40B4-BE49-F238E27FC236}">
                <a16:creationId xmlns:a16="http://schemas.microsoft.com/office/drawing/2014/main" id="{47C6824B-9519-DF3D-2F02-03D1597A99E5}"/>
              </a:ext>
            </a:extLst>
          </p:cNvPr>
          <p:cNvSpPr/>
          <p:nvPr/>
        </p:nvSpPr>
        <p:spPr>
          <a:xfrm rot="720000">
            <a:off x="5657914" y="235340"/>
            <a:ext cx="2517057" cy="2949679"/>
          </a:xfrm>
          <a:custGeom>
            <a:avLst/>
            <a:gdLst>
              <a:gd name="connsiteX0" fmla="*/ 0 w 2146108"/>
              <a:gd name="connsiteY0" fmla="*/ 0 h 2848529"/>
              <a:gd name="connsiteX1" fmla="*/ 2146108 w 2146108"/>
              <a:gd name="connsiteY1" fmla="*/ 0 h 2848529"/>
              <a:gd name="connsiteX2" fmla="*/ 2026003 w 2146108"/>
              <a:gd name="connsiteY2" fmla="*/ 87574 h 2848529"/>
              <a:gd name="connsiteX3" fmla="*/ 601717 w 2146108"/>
              <a:gd name="connsiteY3" fmla="*/ 1704482 h 2848529"/>
              <a:gd name="connsiteX4" fmla="*/ 119051 w 2146108"/>
              <a:gd name="connsiteY4" fmla="*/ 2577686 h 2848529"/>
              <a:gd name="connsiteX5" fmla="*/ 0 w 2146108"/>
              <a:gd name="connsiteY5" fmla="*/ 2848529 h 2848529"/>
              <a:gd name="connsiteX6" fmla="*/ 0 w 2146108"/>
              <a:gd name="connsiteY6" fmla="*/ 0 h 2848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46108" h="2848529">
                <a:moveTo>
                  <a:pt x="0" y="0"/>
                </a:moveTo>
                <a:lnTo>
                  <a:pt x="2146108" y="0"/>
                </a:lnTo>
                <a:lnTo>
                  <a:pt x="2026003" y="87574"/>
                </a:lnTo>
                <a:cubicBezTo>
                  <a:pt x="1541633" y="464646"/>
                  <a:pt x="1038010" y="1023215"/>
                  <a:pt x="601717" y="1704482"/>
                </a:cubicBezTo>
                <a:cubicBezTo>
                  <a:pt x="414735" y="1996454"/>
                  <a:pt x="253395" y="2290231"/>
                  <a:pt x="119051" y="2577686"/>
                </a:cubicBezTo>
                <a:lnTo>
                  <a:pt x="0" y="2848529"/>
                </a:lnTo>
                <a:lnTo>
                  <a:pt x="0" y="0"/>
                </a:lnTo>
                <a:close/>
              </a:path>
            </a:pathLst>
          </a:custGeom>
          <a:blipFill dpi="0" rotWithShape="1">
            <a:blip r:embed="rId5"/>
            <a:srcRect/>
            <a:stretch>
              <a:fillRect/>
            </a:stretch>
          </a:blipFill>
          <a:effectLst>
            <a:outerShdw blurRad="50800" dist="38100" dir="2700000" algn="tl"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1" name="Freeform: Shape 10">
            <a:extLst>
              <a:ext uri="{FF2B5EF4-FFF2-40B4-BE49-F238E27FC236}">
                <a16:creationId xmlns:a16="http://schemas.microsoft.com/office/drawing/2014/main" id="{6BE62BC0-1A38-1E00-18C9-4DE0C8CBA94B}"/>
              </a:ext>
            </a:extLst>
          </p:cNvPr>
          <p:cNvSpPr/>
          <p:nvPr/>
        </p:nvSpPr>
        <p:spPr>
          <a:xfrm rot="716252">
            <a:off x="5694853" y="190303"/>
            <a:ext cx="2123767" cy="2713704"/>
          </a:xfrm>
          <a:custGeom>
            <a:avLst/>
            <a:gdLst>
              <a:gd name="connsiteX0" fmla="*/ 0 w 2146108"/>
              <a:gd name="connsiteY0" fmla="*/ 0 h 2848529"/>
              <a:gd name="connsiteX1" fmla="*/ 2146108 w 2146108"/>
              <a:gd name="connsiteY1" fmla="*/ 0 h 2848529"/>
              <a:gd name="connsiteX2" fmla="*/ 2026003 w 2146108"/>
              <a:gd name="connsiteY2" fmla="*/ 87574 h 2848529"/>
              <a:gd name="connsiteX3" fmla="*/ 601717 w 2146108"/>
              <a:gd name="connsiteY3" fmla="*/ 1704482 h 2848529"/>
              <a:gd name="connsiteX4" fmla="*/ 119051 w 2146108"/>
              <a:gd name="connsiteY4" fmla="*/ 2577686 h 2848529"/>
              <a:gd name="connsiteX5" fmla="*/ 0 w 2146108"/>
              <a:gd name="connsiteY5" fmla="*/ 2848529 h 2848529"/>
              <a:gd name="connsiteX6" fmla="*/ 0 w 2146108"/>
              <a:gd name="connsiteY6" fmla="*/ 0 h 2848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46108" h="2848529">
                <a:moveTo>
                  <a:pt x="0" y="0"/>
                </a:moveTo>
                <a:lnTo>
                  <a:pt x="2146108" y="0"/>
                </a:lnTo>
                <a:lnTo>
                  <a:pt x="2026003" y="87574"/>
                </a:lnTo>
                <a:cubicBezTo>
                  <a:pt x="1541633" y="464646"/>
                  <a:pt x="1038010" y="1023215"/>
                  <a:pt x="601717" y="1704482"/>
                </a:cubicBezTo>
                <a:cubicBezTo>
                  <a:pt x="414735" y="1996454"/>
                  <a:pt x="253395" y="2290231"/>
                  <a:pt x="119051" y="2577686"/>
                </a:cubicBezTo>
                <a:lnTo>
                  <a:pt x="0" y="2848529"/>
                </a:lnTo>
                <a:lnTo>
                  <a:pt x="0" y="0"/>
                </a:lnTo>
                <a:close/>
              </a:path>
            </a:pathLst>
          </a:custGeom>
          <a:gradFill>
            <a:gsLst>
              <a:gs pos="100000">
                <a:srgbClr val="C00000"/>
              </a:gs>
              <a:gs pos="100000">
                <a:schemeClr val="accent1">
                  <a:lumMod val="45000"/>
                  <a:lumOff val="55000"/>
                </a:schemeClr>
              </a:gs>
              <a:gs pos="100000">
                <a:schemeClr val="accent1">
                  <a:lumMod val="45000"/>
                  <a:lumOff val="55000"/>
                </a:schemeClr>
              </a:gs>
              <a:gs pos="11000">
                <a:schemeClr val="accent1">
                  <a:lumMod val="30000"/>
                  <a:lumOff val="70000"/>
                </a:schemeClr>
              </a:gs>
            </a:gsLst>
            <a:lin ang="5400000" scaled="1"/>
          </a:gradFill>
          <a:effectLst>
            <a:outerShdw blurRad="50800" dist="38100" dir="2700000" algn="tl"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sp>
        <p:nvSpPr>
          <p:cNvPr id="12" name="Rectangle: Diagonal Corners Rounded 11">
            <a:extLst>
              <a:ext uri="{FF2B5EF4-FFF2-40B4-BE49-F238E27FC236}">
                <a16:creationId xmlns:a16="http://schemas.microsoft.com/office/drawing/2014/main" id="{083337B1-D67A-13A8-7987-63F8779D3CCD}"/>
              </a:ext>
            </a:extLst>
          </p:cNvPr>
          <p:cNvSpPr/>
          <p:nvPr/>
        </p:nvSpPr>
        <p:spPr>
          <a:xfrm rot="720000">
            <a:off x="5938687" y="414003"/>
            <a:ext cx="2517056" cy="4208206"/>
          </a:xfrm>
          <a:prstGeom prst="round2DiagRect">
            <a:avLst/>
          </a:prstGeom>
          <a:noFill/>
          <a:effectLst>
            <a:outerShdw blurRad="50800" dist="38100" dir="2700000" algn="tl"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Diagonal Corners Rounded 12">
            <a:extLst>
              <a:ext uri="{FF2B5EF4-FFF2-40B4-BE49-F238E27FC236}">
                <a16:creationId xmlns:a16="http://schemas.microsoft.com/office/drawing/2014/main" id="{FF9EDE40-22FE-C7CB-BD06-1A6F1C856F52}"/>
              </a:ext>
            </a:extLst>
          </p:cNvPr>
          <p:cNvSpPr/>
          <p:nvPr/>
        </p:nvSpPr>
        <p:spPr>
          <a:xfrm rot="720000">
            <a:off x="6181481" y="554279"/>
            <a:ext cx="2080401" cy="3888473"/>
          </a:xfrm>
          <a:prstGeom prst="round2DiagRect">
            <a:avLst/>
          </a:prstGeom>
          <a:blipFill dpi="0" rotWithShape="1">
            <a:blip r:embed="rId6"/>
            <a:srcRect/>
            <a:stretch>
              <a:fillRect t="7998" b="7386"/>
            </a:stretch>
          </a:blipFill>
          <a:ln>
            <a:noFill/>
          </a:ln>
          <a:effectLst>
            <a:outerShdw blurRad="50800" dist="38100" dir="2700000" algn="tl"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Freeform: Shape 13">
            <a:extLst>
              <a:ext uri="{FF2B5EF4-FFF2-40B4-BE49-F238E27FC236}">
                <a16:creationId xmlns:a16="http://schemas.microsoft.com/office/drawing/2014/main" id="{DF5F8B02-0B4F-7014-756C-C9B4DB7FBA8F}"/>
              </a:ext>
            </a:extLst>
          </p:cNvPr>
          <p:cNvSpPr/>
          <p:nvPr/>
        </p:nvSpPr>
        <p:spPr>
          <a:xfrm rot="720000">
            <a:off x="6387337" y="1927273"/>
            <a:ext cx="2349908" cy="2925096"/>
          </a:xfrm>
          <a:custGeom>
            <a:avLst/>
            <a:gdLst>
              <a:gd name="connsiteX0" fmla="*/ 2146108 w 2146108"/>
              <a:gd name="connsiteY0" fmla="*/ 0 h 2848532"/>
              <a:gd name="connsiteX1" fmla="*/ 2146108 w 2146108"/>
              <a:gd name="connsiteY1" fmla="*/ 2848532 h 2848532"/>
              <a:gd name="connsiteX2" fmla="*/ 0 w 2146108"/>
              <a:gd name="connsiteY2" fmla="*/ 2848532 h 2848532"/>
              <a:gd name="connsiteX3" fmla="*/ 120102 w 2146108"/>
              <a:gd name="connsiteY3" fmla="*/ 2760959 h 2848532"/>
              <a:gd name="connsiteX4" fmla="*/ 1544389 w 2146108"/>
              <a:gd name="connsiteY4" fmla="*/ 1144051 h 2848532"/>
              <a:gd name="connsiteX5" fmla="*/ 2027055 w 2146108"/>
              <a:gd name="connsiteY5" fmla="*/ 270847 h 2848532"/>
              <a:gd name="connsiteX6" fmla="*/ 2146108 w 2146108"/>
              <a:gd name="connsiteY6" fmla="*/ 0 h 2848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46108" h="2848532">
                <a:moveTo>
                  <a:pt x="2146108" y="0"/>
                </a:moveTo>
                <a:lnTo>
                  <a:pt x="2146108" y="2848532"/>
                </a:lnTo>
                <a:lnTo>
                  <a:pt x="0" y="2848532"/>
                </a:lnTo>
                <a:lnTo>
                  <a:pt x="120102" y="2760959"/>
                </a:lnTo>
                <a:cubicBezTo>
                  <a:pt x="604473" y="2383887"/>
                  <a:pt x="1108096" y="1825318"/>
                  <a:pt x="1544389" y="1144051"/>
                </a:cubicBezTo>
                <a:cubicBezTo>
                  <a:pt x="1731372" y="852080"/>
                  <a:pt x="1892712" y="558303"/>
                  <a:pt x="2027055" y="270847"/>
                </a:cubicBezTo>
                <a:lnTo>
                  <a:pt x="2146108" y="0"/>
                </a:lnTo>
                <a:close/>
              </a:path>
            </a:pathLst>
          </a:custGeom>
          <a:blipFill dpi="0" rotWithShape="1">
            <a:blip r:embed="rId5"/>
            <a:srcRect/>
            <a:stretch>
              <a:fillRect/>
            </a:stretch>
          </a:blipFill>
          <a:effectLst>
            <a:outerShdw blurRad="50800" dist="38100" dir="2700000" algn="tl"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sp>
        <p:nvSpPr>
          <p:cNvPr id="15" name="Freeform: Shape 14">
            <a:extLst>
              <a:ext uri="{FF2B5EF4-FFF2-40B4-BE49-F238E27FC236}">
                <a16:creationId xmlns:a16="http://schemas.microsoft.com/office/drawing/2014/main" id="{B73D0128-2A07-DB0F-C9F9-4C7BA81BBA71}"/>
              </a:ext>
            </a:extLst>
          </p:cNvPr>
          <p:cNvSpPr/>
          <p:nvPr/>
        </p:nvSpPr>
        <p:spPr>
          <a:xfrm rot="720000">
            <a:off x="6761041" y="2226460"/>
            <a:ext cx="1956618" cy="2684206"/>
          </a:xfrm>
          <a:custGeom>
            <a:avLst/>
            <a:gdLst>
              <a:gd name="connsiteX0" fmla="*/ 2146108 w 2146108"/>
              <a:gd name="connsiteY0" fmla="*/ 0 h 2848532"/>
              <a:gd name="connsiteX1" fmla="*/ 2146108 w 2146108"/>
              <a:gd name="connsiteY1" fmla="*/ 2848532 h 2848532"/>
              <a:gd name="connsiteX2" fmla="*/ 0 w 2146108"/>
              <a:gd name="connsiteY2" fmla="*/ 2848532 h 2848532"/>
              <a:gd name="connsiteX3" fmla="*/ 120102 w 2146108"/>
              <a:gd name="connsiteY3" fmla="*/ 2760959 h 2848532"/>
              <a:gd name="connsiteX4" fmla="*/ 1544389 w 2146108"/>
              <a:gd name="connsiteY4" fmla="*/ 1144051 h 2848532"/>
              <a:gd name="connsiteX5" fmla="*/ 2027055 w 2146108"/>
              <a:gd name="connsiteY5" fmla="*/ 270847 h 2848532"/>
              <a:gd name="connsiteX6" fmla="*/ 2146108 w 2146108"/>
              <a:gd name="connsiteY6" fmla="*/ 0 h 2848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46108" h="2848532">
                <a:moveTo>
                  <a:pt x="2146108" y="0"/>
                </a:moveTo>
                <a:lnTo>
                  <a:pt x="2146108" y="2848532"/>
                </a:lnTo>
                <a:lnTo>
                  <a:pt x="0" y="2848532"/>
                </a:lnTo>
                <a:lnTo>
                  <a:pt x="120102" y="2760959"/>
                </a:lnTo>
                <a:cubicBezTo>
                  <a:pt x="604473" y="2383887"/>
                  <a:pt x="1108096" y="1825318"/>
                  <a:pt x="1544389" y="1144051"/>
                </a:cubicBezTo>
                <a:cubicBezTo>
                  <a:pt x="1731372" y="852080"/>
                  <a:pt x="1892712" y="558303"/>
                  <a:pt x="2027055" y="270847"/>
                </a:cubicBezTo>
                <a:lnTo>
                  <a:pt x="2146108" y="0"/>
                </a:lnTo>
                <a:close/>
              </a:path>
            </a:pathLst>
          </a:custGeom>
          <a:gradFill>
            <a:gsLst>
              <a:gs pos="100000">
                <a:srgbClr val="C00000"/>
              </a:gs>
              <a:gs pos="100000">
                <a:schemeClr val="accent1">
                  <a:lumMod val="45000"/>
                  <a:lumOff val="55000"/>
                </a:schemeClr>
              </a:gs>
              <a:gs pos="100000">
                <a:schemeClr val="accent1">
                  <a:lumMod val="45000"/>
                  <a:lumOff val="55000"/>
                </a:schemeClr>
              </a:gs>
              <a:gs pos="30000">
                <a:schemeClr val="accent1">
                  <a:lumMod val="30000"/>
                  <a:lumOff val="70000"/>
                </a:schemeClr>
              </a:gs>
            </a:gsLst>
            <a:lin ang="5400000" scaled="1"/>
          </a:gradFill>
          <a:effectLst>
            <a:outerShdw blurRad="50800" dist="38100" dir="2700000" algn="tl"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sp>
        <p:nvSpPr>
          <p:cNvPr id="17" name="TextBox 16">
            <a:extLst>
              <a:ext uri="{FF2B5EF4-FFF2-40B4-BE49-F238E27FC236}">
                <a16:creationId xmlns:a16="http://schemas.microsoft.com/office/drawing/2014/main" id="{A0A6A8CA-C3B4-BBC1-0008-1CE75E35557B}"/>
              </a:ext>
            </a:extLst>
          </p:cNvPr>
          <p:cNvSpPr txBox="1"/>
          <p:nvPr/>
        </p:nvSpPr>
        <p:spPr>
          <a:xfrm>
            <a:off x="6392665" y="5640248"/>
            <a:ext cx="1841987" cy="1631216"/>
          </a:xfrm>
          <a:prstGeom prst="rect">
            <a:avLst/>
          </a:prstGeom>
          <a:noFill/>
        </p:spPr>
        <p:txBody>
          <a:bodyPr wrap="square">
            <a:spAutoFit/>
          </a:bodyPr>
          <a:lstStyle/>
          <a:p>
            <a:r>
              <a:rPr lang="en-IN" sz="10000" dirty="0">
                <a:blipFill>
                  <a:blip r:embed="rId7">
                    <a:extLst>
                      <a:ext uri="{837473B0-CC2E-450A-ABE3-18F120FF3D39}">
                        <a1611:picAttrSrcUrl xmlns:a1611="http://schemas.microsoft.com/office/drawing/2016/11/main" r:id="rId8"/>
                      </a:ext>
                    </a:extLst>
                  </a:blip>
                  <a:stretch>
                    <a:fillRect l="-37616" t="-368" r="-55128" b="368"/>
                  </a:stretch>
                </a:blipFill>
              </a:rPr>
              <a:t>0 5</a:t>
            </a:r>
          </a:p>
        </p:txBody>
      </p:sp>
      <p:sp>
        <p:nvSpPr>
          <p:cNvPr id="21" name="TextBox 20">
            <a:extLst>
              <a:ext uri="{FF2B5EF4-FFF2-40B4-BE49-F238E27FC236}">
                <a16:creationId xmlns:a16="http://schemas.microsoft.com/office/drawing/2014/main" id="{7471B402-86C1-D62E-D334-B98543F263AA}"/>
              </a:ext>
            </a:extLst>
          </p:cNvPr>
          <p:cNvSpPr txBox="1"/>
          <p:nvPr/>
        </p:nvSpPr>
        <p:spPr>
          <a:xfrm>
            <a:off x="146875" y="135732"/>
            <a:ext cx="6094324" cy="584775"/>
          </a:xfrm>
          <a:prstGeom prst="rect">
            <a:avLst/>
          </a:prstGeom>
          <a:noFill/>
        </p:spPr>
        <p:txBody>
          <a:bodyPr wrap="square">
            <a:spAutoFit/>
          </a:bodyPr>
          <a:lstStyle/>
          <a:p>
            <a:r>
              <a:rPr lang="en-US" sz="3200" b="1" dirty="0">
                <a:solidFill>
                  <a:schemeClr val="bg1">
                    <a:lumMod val="85000"/>
                  </a:schemeClr>
                </a:solidFill>
                <a:effectLst>
                  <a:outerShdw blurRad="50800" dist="50800" dir="5400000" algn="ctr" rotWithShape="0">
                    <a:srgbClr val="000000">
                      <a:alpha val="62000"/>
                    </a:srgbClr>
                  </a:outerShdw>
                </a:effectLst>
                <a:latin typeface="Arial" panose="020B0604020202020204" pitchFamily="34" charset="0"/>
                <a:cs typeface="Arial" panose="020B0604020202020204" pitchFamily="34" charset="0"/>
              </a:rPr>
              <a:t>Team's Total Runs in a Match </a:t>
            </a:r>
            <a:r>
              <a:rPr lang="en-IN" sz="3200" b="1" dirty="0">
                <a:solidFill>
                  <a:schemeClr val="bg1">
                    <a:lumMod val="85000"/>
                  </a:schemeClr>
                </a:solidFill>
                <a:effectLst>
                  <a:outerShdw blurRad="50800" dist="50800" dir="5400000" algn="ctr" rotWithShape="0">
                    <a:srgbClr val="000000">
                      <a:alpha val="62000"/>
                    </a:srgbClr>
                  </a:outerShdw>
                </a:effectLst>
                <a:latin typeface="Arial" panose="020B0604020202020204" pitchFamily="34" charset="0"/>
                <a:cs typeface="Arial" panose="020B0604020202020204" pitchFamily="34" charset="0"/>
              </a:rPr>
              <a:t> </a:t>
            </a:r>
            <a:r>
              <a:rPr lang="en-US" sz="3200" b="1" dirty="0">
                <a:solidFill>
                  <a:schemeClr val="bg1">
                    <a:lumMod val="85000"/>
                  </a:schemeClr>
                </a:solidFill>
                <a:effectLst>
                  <a:outerShdw blurRad="50800" dist="50800" dir="5400000" algn="ctr" rotWithShape="0">
                    <a:srgbClr val="000000">
                      <a:alpha val="62000"/>
                    </a:srgbClr>
                  </a:outerShdw>
                </a:effectLst>
                <a:latin typeface="Arial" panose="020B0604020202020204" pitchFamily="34" charset="0"/>
                <a:cs typeface="Arial" panose="020B0604020202020204" pitchFamily="34" charset="0"/>
              </a:rPr>
              <a:t> </a:t>
            </a:r>
            <a:endParaRPr lang="en-IN" sz="3200" b="1" dirty="0">
              <a:solidFill>
                <a:schemeClr val="bg1">
                  <a:lumMod val="85000"/>
                </a:schemeClr>
              </a:solidFill>
              <a:effectLst>
                <a:outerShdw blurRad="50800" dist="50800" dir="5400000" algn="ctr" rotWithShape="0">
                  <a:srgbClr val="000000">
                    <a:alpha val="62000"/>
                  </a:srgbClr>
                </a:outerShdw>
              </a:effectLst>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F271E79B-B51D-FA83-423E-8CAAA7579FB1}"/>
              </a:ext>
            </a:extLst>
          </p:cNvPr>
          <p:cNvSpPr/>
          <p:nvPr/>
        </p:nvSpPr>
        <p:spPr>
          <a:xfrm>
            <a:off x="7221682" y="-20044"/>
            <a:ext cx="183954" cy="31155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23" name="Rectangle 22">
            <a:extLst>
              <a:ext uri="{FF2B5EF4-FFF2-40B4-BE49-F238E27FC236}">
                <a16:creationId xmlns:a16="http://schemas.microsoft.com/office/drawing/2014/main" id="{4DE21FC4-0C56-230C-2FDD-506EACF2A8FE}"/>
              </a:ext>
            </a:extLst>
          </p:cNvPr>
          <p:cNvSpPr/>
          <p:nvPr/>
        </p:nvSpPr>
        <p:spPr>
          <a:xfrm>
            <a:off x="7221682" y="4837892"/>
            <a:ext cx="183954" cy="2020108"/>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25" name="TextBox 24">
            <a:extLst>
              <a:ext uri="{FF2B5EF4-FFF2-40B4-BE49-F238E27FC236}">
                <a16:creationId xmlns:a16="http://schemas.microsoft.com/office/drawing/2014/main" id="{1A26E36D-0DE6-460C-4CA7-8688C06048B7}"/>
              </a:ext>
            </a:extLst>
          </p:cNvPr>
          <p:cNvSpPr txBox="1"/>
          <p:nvPr/>
        </p:nvSpPr>
        <p:spPr>
          <a:xfrm>
            <a:off x="146875" y="1169815"/>
            <a:ext cx="6094324" cy="707886"/>
          </a:xfrm>
          <a:prstGeom prst="rect">
            <a:avLst/>
          </a:prstGeom>
          <a:noFill/>
        </p:spPr>
        <p:txBody>
          <a:bodyPr wrap="square">
            <a:spAutoFit/>
          </a:bodyPr>
          <a:lstStyle/>
          <a:p>
            <a:r>
              <a:rPr lang="en-US" sz="2000" b="1" dirty="0">
                <a:solidFill>
                  <a:schemeClr val="bg1"/>
                </a:solidFill>
                <a:effectLst>
                  <a:outerShdw blurRad="50800" dist="50800" dir="5400000" algn="ctr" rotWithShape="0">
                    <a:srgbClr val="000000">
                      <a:alpha val="63000"/>
                    </a:srgbClr>
                  </a:outerShdw>
                </a:effectLst>
                <a:latin typeface="Arial" panose="020B0604020202020204" pitchFamily="34" charset="0"/>
                <a:cs typeface="Arial" panose="020B0604020202020204" pitchFamily="34" charset="0"/>
              </a:rPr>
              <a:t>Calculate the total runs scored by each team</a:t>
            </a:r>
          </a:p>
          <a:p>
            <a:r>
              <a:rPr lang="en-US" sz="2000" b="1" dirty="0">
                <a:solidFill>
                  <a:schemeClr val="bg1"/>
                </a:solidFill>
                <a:effectLst>
                  <a:outerShdw blurRad="50800" dist="50800" dir="5400000" algn="ctr" rotWithShape="0">
                    <a:srgbClr val="000000">
                      <a:alpha val="63000"/>
                    </a:srgbClr>
                  </a:outerShdw>
                </a:effectLst>
                <a:latin typeface="Arial" panose="020B0604020202020204" pitchFamily="34" charset="0"/>
                <a:cs typeface="Arial" panose="020B0604020202020204" pitchFamily="34" charset="0"/>
              </a:rPr>
              <a:t>in a specific match</a:t>
            </a:r>
            <a:r>
              <a:rPr lang="en-US" sz="2000" b="1" dirty="0">
                <a:solidFill>
                  <a:schemeClr val="bg1"/>
                </a:solidFill>
                <a:effectLst>
                  <a:outerShdw blurRad="50800" dist="50800" dir="5400000" algn="ctr" rotWithShape="0">
                    <a:srgbClr val="000000">
                      <a:alpha val="63000"/>
                    </a:srgbClr>
                  </a:outerShdw>
                </a:effectLst>
              </a:rPr>
              <a:t>.</a:t>
            </a:r>
            <a:endParaRPr lang="en-IN" sz="2000" b="1" dirty="0">
              <a:solidFill>
                <a:schemeClr val="bg1"/>
              </a:solidFill>
              <a:effectLst>
                <a:outerShdw blurRad="50800" dist="50800" dir="5400000" algn="ctr" rotWithShape="0">
                  <a:srgbClr val="000000">
                    <a:alpha val="63000"/>
                  </a:srgbClr>
                </a:outerShdw>
              </a:effectLst>
            </a:endParaRPr>
          </a:p>
        </p:txBody>
      </p:sp>
      <p:pic>
        <p:nvPicPr>
          <p:cNvPr id="27" name="Picture 26">
            <a:extLst>
              <a:ext uri="{FF2B5EF4-FFF2-40B4-BE49-F238E27FC236}">
                <a16:creationId xmlns:a16="http://schemas.microsoft.com/office/drawing/2014/main" id="{A53C6225-F703-BED2-7913-A25A51B7113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0561" y="2174620"/>
            <a:ext cx="5153744" cy="647790"/>
          </a:xfrm>
          <a:prstGeom prst="rect">
            <a:avLst/>
          </a:prstGeom>
        </p:spPr>
      </p:pic>
      <p:sp>
        <p:nvSpPr>
          <p:cNvPr id="29" name="TextBox 28">
            <a:extLst>
              <a:ext uri="{FF2B5EF4-FFF2-40B4-BE49-F238E27FC236}">
                <a16:creationId xmlns:a16="http://schemas.microsoft.com/office/drawing/2014/main" id="{EE0F9B68-323B-940A-281D-21B9AFE5AE70}"/>
              </a:ext>
            </a:extLst>
          </p:cNvPr>
          <p:cNvSpPr txBox="1"/>
          <p:nvPr/>
        </p:nvSpPr>
        <p:spPr>
          <a:xfrm>
            <a:off x="80173" y="3261249"/>
            <a:ext cx="1588669" cy="369332"/>
          </a:xfrm>
          <a:prstGeom prst="rect">
            <a:avLst/>
          </a:prstGeom>
          <a:noFill/>
        </p:spPr>
        <p:txBody>
          <a:bodyPr wrap="square">
            <a:spAutoFit/>
          </a:bodyPr>
          <a:lstStyle/>
          <a:p>
            <a:r>
              <a:rPr lang="en-US" b="1" dirty="0">
                <a:solidFill>
                  <a:schemeClr val="bg1"/>
                </a:solidFill>
                <a:effectLst>
                  <a:outerShdw blurRad="50800" dist="50800" dir="5400000" algn="ctr" rotWithShape="0">
                    <a:srgbClr val="000000">
                      <a:alpha val="61000"/>
                    </a:srgbClr>
                  </a:outerShdw>
                </a:effectLst>
                <a:latin typeface="Arial" panose="020B0604020202020204" pitchFamily="34" charset="0"/>
                <a:ea typeface="Montserrat Classic"/>
                <a:cs typeface="Arial" panose="020B0604020202020204" pitchFamily="34" charset="0"/>
                <a:sym typeface="Montserrat Classic"/>
              </a:rPr>
              <a:t>D</a:t>
            </a:r>
            <a:r>
              <a:rPr lang="en-US" sz="1800" b="1" dirty="0">
                <a:solidFill>
                  <a:schemeClr val="bg1"/>
                </a:solidFill>
                <a:effectLst>
                  <a:outerShdw blurRad="50800" dist="50800" dir="5400000" algn="ctr" rotWithShape="0">
                    <a:srgbClr val="000000">
                      <a:alpha val="61000"/>
                    </a:srgbClr>
                  </a:outerShdw>
                </a:effectLst>
                <a:latin typeface="Arial" panose="020B0604020202020204" pitchFamily="34" charset="0"/>
                <a:ea typeface="Montserrat Classic"/>
                <a:cs typeface="Arial" panose="020B0604020202020204" pitchFamily="34" charset="0"/>
                <a:sym typeface="Montserrat Classic"/>
              </a:rPr>
              <a:t>efinition :</a:t>
            </a:r>
            <a:endParaRPr lang="en-IN" dirty="0">
              <a:latin typeface="Arial" panose="020B0604020202020204" pitchFamily="34" charset="0"/>
              <a:cs typeface="Arial" panose="020B0604020202020204" pitchFamily="34" charset="0"/>
            </a:endParaRPr>
          </a:p>
        </p:txBody>
      </p:sp>
      <p:sp>
        <p:nvSpPr>
          <p:cNvPr id="31" name="TextBox 30">
            <a:extLst>
              <a:ext uri="{FF2B5EF4-FFF2-40B4-BE49-F238E27FC236}">
                <a16:creationId xmlns:a16="http://schemas.microsoft.com/office/drawing/2014/main" id="{C4406F76-8207-5158-C726-F653062DA5E7}"/>
              </a:ext>
            </a:extLst>
          </p:cNvPr>
          <p:cNvSpPr txBox="1"/>
          <p:nvPr/>
        </p:nvSpPr>
        <p:spPr>
          <a:xfrm>
            <a:off x="33481" y="3813849"/>
            <a:ext cx="7188201" cy="2031325"/>
          </a:xfrm>
          <a:prstGeom prst="rect">
            <a:avLst/>
          </a:prstGeom>
          <a:noFill/>
        </p:spPr>
        <p:txBody>
          <a:bodyPr wrap="square" rtlCol="0">
            <a:spAutoFit/>
          </a:bodyPr>
          <a:lstStyle/>
          <a:p>
            <a:r>
              <a:rPr lang="en-US" b="1" dirty="0">
                <a:solidFill>
                  <a:schemeClr val="bg1"/>
                </a:solidFill>
                <a:effectLst>
                  <a:outerShdw blurRad="50800" dist="50800" dir="5400000" algn="ctr" rotWithShape="0">
                    <a:srgbClr val="000000">
                      <a:alpha val="62000"/>
                    </a:srgbClr>
                  </a:outerShdw>
                </a:effectLst>
                <a:latin typeface="Arial" panose="020B0604020202020204" pitchFamily="34" charset="0"/>
                <a:cs typeface="Arial" panose="020B0604020202020204" pitchFamily="34" charset="0"/>
              </a:rPr>
              <a:t>The SELECT statement retrieves the</a:t>
            </a:r>
          </a:p>
          <a:p>
            <a:r>
              <a:rPr lang="en-US" b="1" dirty="0">
                <a:solidFill>
                  <a:schemeClr val="bg1"/>
                </a:solidFill>
                <a:effectLst>
                  <a:outerShdw blurRad="50800" dist="50800" dir="5400000" algn="ctr" rotWithShape="0">
                    <a:srgbClr val="000000">
                      <a:alpha val="62000"/>
                    </a:srgbClr>
                  </a:outerShdw>
                </a:effectLst>
                <a:latin typeface="Arial" panose="020B0604020202020204" pitchFamily="34" charset="0"/>
                <a:cs typeface="Arial" panose="020B0604020202020204" pitchFamily="34" charset="0"/>
              </a:rPr>
              <a:t>teaminnings and the total runs for each team </a:t>
            </a:r>
          </a:p>
          <a:p>
            <a:r>
              <a:rPr lang="en-US" b="1" dirty="0">
                <a:solidFill>
                  <a:schemeClr val="bg1"/>
                </a:solidFill>
                <a:effectLst>
                  <a:outerShdw blurRad="50800" dist="50800" dir="5400000" algn="ctr" rotWithShape="0">
                    <a:srgbClr val="000000">
                      <a:alpha val="62000"/>
                    </a:srgbClr>
                  </a:outerShdw>
                </a:effectLst>
                <a:latin typeface="Arial" panose="020B0604020202020204" pitchFamily="34" charset="0"/>
                <a:cs typeface="Arial" panose="020B0604020202020204" pitchFamily="34" charset="0"/>
              </a:rPr>
              <a:t>from mytable. </a:t>
            </a:r>
            <a:r>
              <a:rPr lang="en-US" b="1" dirty="0" err="1">
                <a:solidFill>
                  <a:schemeClr val="bg1"/>
                </a:solidFill>
                <a:effectLst>
                  <a:outerShdw blurRad="50800" dist="50800" dir="5400000" algn="ctr" rotWithShape="0">
                    <a:srgbClr val="000000">
                      <a:alpha val="62000"/>
                    </a:srgbClr>
                  </a:outerShdw>
                </a:effectLst>
                <a:latin typeface="Arial" panose="020B0604020202020204" pitchFamily="34" charset="0"/>
                <a:cs typeface="Arial" panose="020B0604020202020204" pitchFamily="34" charset="0"/>
              </a:rPr>
              <a:t>TheSUM</a:t>
            </a:r>
            <a:r>
              <a:rPr lang="en-US" b="1" dirty="0">
                <a:solidFill>
                  <a:schemeClr val="bg1"/>
                </a:solidFill>
                <a:effectLst>
                  <a:outerShdw blurRad="50800" dist="50800" dir="5400000" algn="ctr" rotWithShape="0">
                    <a:srgbClr val="000000">
                      <a:alpha val="62000"/>
                    </a:srgbClr>
                  </a:outerShdw>
                </a:effectLst>
                <a:latin typeface="Arial" panose="020B0604020202020204" pitchFamily="34" charset="0"/>
                <a:cs typeface="Arial" panose="020B0604020202020204" pitchFamily="34" charset="0"/>
              </a:rPr>
              <a:t>(runs) calculates the total </a:t>
            </a:r>
          </a:p>
          <a:p>
            <a:r>
              <a:rPr lang="en-US" b="1" dirty="0">
                <a:solidFill>
                  <a:schemeClr val="bg1"/>
                </a:solidFill>
                <a:effectLst>
                  <a:outerShdw blurRad="50800" dist="50800" dir="5400000" algn="ctr" rotWithShape="0">
                    <a:srgbClr val="000000">
                      <a:alpha val="62000"/>
                    </a:srgbClr>
                  </a:outerShdw>
                </a:effectLst>
                <a:latin typeface="Arial" panose="020B0604020202020204" pitchFamily="34" charset="0"/>
                <a:cs typeface="Arial" panose="020B0604020202020204" pitchFamily="34" charset="0"/>
              </a:rPr>
              <a:t>runs scored by a team in all innings. The GROUP BY teaminnings groups the data by each team's innings to generate the summed runs for each distinct group</a:t>
            </a:r>
          </a:p>
          <a:p>
            <a:endParaRPr lang="en-IN" dirty="0"/>
          </a:p>
        </p:txBody>
      </p:sp>
      <p:sp>
        <p:nvSpPr>
          <p:cNvPr id="33" name="TextBox 32">
            <a:extLst>
              <a:ext uri="{FF2B5EF4-FFF2-40B4-BE49-F238E27FC236}">
                <a16:creationId xmlns:a16="http://schemas.microsoft.com/office/drawing/2014/main" id="{02F8E6DB-1E45-D4D5-DDB6-5CE5F64661B5}"/>
              </a:ext>
            </a:extLst>
          </p:cNvPr>
          <p:cNvSpPr txBox="1"/>
          <p:nvPr/>
        </p:nvSpPr>
        <p:spPr>
          <a:xfrm>
            <a:off x="9673763" y="3445915"/>
            <a:ext cx="1308798" cy="369332"/>
          </a:xfrm>
          <a:prstGeom prst="rect">
            <a:avLst/>
          </a:prstGeom>
          <a:noFill/>
        </p:spPr>
        <p:txBody>
          <a:bodyPr wrap="square">
            <a:spAutoFit/>
          </a:bodyPr>
          <a:lstStyle/>
          <a:p>
            <a:r>
              <a:rPr lang="en-IN" b="1" dirty="0">
                <a:solidFill>
                  <a:schemeClr val="bg1"/>
                </a:solidFill>
                <a:effectLst>
                  <a:outerShdw blurRad="50800" dist="50800" dir="5400000" algn="ctr" rotWithShape="0">
                    <a:srgbClr val="000000">
                      <a:alpha val="63000"/>
                    </a:srgbClr>
                  </a:outerShdw>
                </a:effectLst>
                <a:latin typeface="Arial" panose="020B0604020202020204" pitchFamily="34" charset="0"/>
                <a:cs typeface="Arial" panose="020B0604020202020204" pitchFamily="34" charset="0"/>
              </a:rPr>
              <a:t>Output</a:t>
            </a:r>
            <a:r>
              <a:rPr lang="en-IN" b="1" dirty="0">
                <a:solidFill>
                  <a:schemeClr val="bg1"/>
                </a:solidFill>
                <a:effectLst>
                  <a:outerShdw blurRad="50800" dist="50800" dir="5400000" algn="ctr" rotWithShape="0">
                    <a:srgbClr val="000000">
                      <a:alpha val="63000"/>
                    </a:srgbClr>
                  </a:outerShdw>
                </a:effectLst>
              </a:rPr>
              <a:t>:</a:t>
            </a:r>
          </a:p>
        </p:txBody>
      </p:sp>
      <p:pic>
        <p:nvPicPr>
          <p:cNvPr id="35" name="Picture 34">
            <a:extLst>
              <a:ext uri="{FF2B5EF4-FFF2-40B4-BE49-F238E27FC236}">
                <a16:creationId xmlns:a16="http://schemas.microsoft.com/office/drawing/2014/main" id="{AA97B98F-4DF2-9F37-1EF5-BC1A2C7B3C2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673763" y="4064747"/>
            <a:ext cx="2181529" cy="2391109"/>
          </a:xfrm>
          <a:prstGeom prst="rect">
            <a:avLst/>
          </a:prstGeom>
        </p:spPr>
      </p:pic>
    </p:spTree>
    <p:extLst>
      <p:ext uri="{BB962C8B-B14F-4D97-AF65-F5344CB8AC3E}">
        <p14:creationId xmlns:p14="http://schemas.microsoft.com/office/powerpoint/2010/main" val="397502072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3" decel="10000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1+#ppt_w/2"/>
                                          </p:val>
                                        </p:tav>
                                        <p:tav tm="100000">
                                          <p:val>
                                            <p:strVal val="#ppt_x"/>
                                          </p:val>
                                        </p:tav>
                                      </p:tavLst>
                                    </p:anim>
                                    <p:anim calcmode="lin" valueType="num">
                                      <p:cBhvr additive="base">
                                        <p:cTn id="8" dur="1000" fill="hold"/>
                                        <p:tgtEl>
                                          <p:spTgt spid="9"/>
                                        </p:tgtEl>
                                        <p:attrNameLst>
                                          <p:attrName>ppt_y</p:attrName>
                                        </p:attrNameLst>
                                      </p:cBhvr>
                                      <p:tavLst>
                                        <p:tav tm="0">
                                          <p:val>
                                            <p:strVal val="0-#ppt_h/2"/>
                                          </p:val>
                                        </p:tav>
                                        <p:tav tm="100000">
                                          <p:val>
                                            <p:strVal val="#ppt_y"/>
                                          </p:val>
                                        </p:tav>
                                      </p:tavLst>
                                    </p:anim>
                                  </p:childTnLst>
                                </p:cTn>
                              </p:par>
                              <p:par>
                                <p:cTn id="9" presetID="2" presetClass="entr" presetSubtype="3" decel="10000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1000" fill="hold"/>
                                        <p:tgtEl>
                                          <p:spTgt spid="10"/>
                                        </p:tgtEl>
                                        <p:attrNameLst>
                                          <p:attrName>ppt_x</p:attrName>
                                        </p:attrNameLst>
                                      </p:cBhvr>
                                      <p:tavLst>
                                        <p:tav tm="0">
                                          <p:val>
                                            <p:strVal val="1+#ppt_w/2"/>
                                          </p:val>
                                        </p:tav>
                                        <p:tav tm="100000">
                                          <p:val>
                                            <p:strVal val="#ppt_x"/>
                                          </p:val>
                                        </p:tav>
                                      </p:tavLst>
                                    </p:anim>
                                    <p:anim calcmode="lin" valueType="num">
                                      <p:cBhvr additive="base">
                                        <p:cTn id="12" dur="1000" fill="hold"/>
                                        <p:tgtEl>
                                          <p:spTgt spid="10"/>
                                        </p:tgtEl>
                                        <p:attrNameLst>
                                          <p:attrName>ppt_y</p:attrName>
                                        </p:attrNameLst>
                                      </p:cBhvr>
                                      <p:tavLst>
                                        <p:tav tm="0">
                                          <p:val>
                                            <p:strVal val="0-#ppt_h/2"/>
                                          </p:val>
                                        </p:tav>
                                        <p:tav tm="100000">
                                          <p:val>
                                            <p:strVal val="#ppt_y"/>
                                          </p:val>
                                        </p:tav>
                                      </p:tavLst>
                                    </p:anim>
                                  </p:childTnLst>
                                </p:cTn>
                              </p:par>
                              <p:par>
                                <p:cTn id="13" presetID="2" presetClass="entr" presetSubtype="3" decel="10000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1+#ppt_w/2"/>
                                          </p:val>
                                        </p:tav>
                                        <p:tav tm="100000">
                                          <p:val>
                                            <p:strVal val="#ppt_x"/>
                                          </p:val>
                                        </p:tav>
                                      </p:tavLst>
                                    </p:anim>
                                    <p:anim calcmode="lin" valueType="num">
                                      <p:cBhvr additive="base">
                                        <p:cTn id="16" dur="1000" fill="hold"/>
                                        <p:tgtEl>
                                          <p:spTgt spid="11"/>
                                        </p:tgtEl>
                                        <p:attrNameLst>
                                          <p:attrName>ppt_y</p:attrName>
                                        </p:attrNameLst>
                                      </p:cBhvr>
                                      <p:tavLst>
                                        <p:tav tm="0">
                                          <p:val>
                                            <p:strVal val="0-#ppt_h/2"/>
                                          </p:val>
                                        </p:tav>
                                        <p:tav tm="100000">
                                          <p:val>
                                            <p:strVal val="#ppt_y"/>
                                          </p:val>
                                        </p:tav>
                                      </p:tavLst>
                                    </p:anim>
                                  </p:childTnLst>
                                </p:cTn>
                              </p:par>
                              <p:par>
                                <p:cTn id="17" presetID="2" presetClass="entr" presetSubtype="3" decel="10000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1000" fill="hold"/>
                                        <p:tgtEl>
                                          <p:spTgt spid="12"/>
                                        </p:tgtEl>
                                        <p:attrNameLst>
                                          <p:attrName>ppt_x</p:attrName>
                                        </p:attrNameLst>
                                      </p:cBhvr>
                                      <p:tavLst>
                                        <p:tav tm="0">
                                          <p:val>
                                            <p:strVal val="1+#ppt_w/2"/>
                                          </p:val>
                                        </p:tav>
                                        <p:tav tm="100000">
                                          <p:val>
                                            <p:strVal val="#ppt_x"/>
                                          </p:val>
                                        </p:tav>
                                      </p:tavLst>
                                    </p:anim>
                                    <p:anim calcmode="lin" valueType="num">
                                      <p:cBhvr additive="base">
                                        <p:cTn id="20" dur="1000" fill="hold"/>
                                        <p:tgtEl>
                                          <p:spTgt spid="12"/>
                                        </p:tgtEl>
                                        <p:attrNameLst>
                                          <p:attrName>ppt_y</p:attrName>
                                        </p:attrNameLst>
                                      </p:cBhvr>
                                      <p:tavLst>
                                        <p:tav tm="0">
                                          <p:val>
                                            <p:strVal val="0-#ppt_h/2"/>
                                          </p:val>
                                        </p:tav>
                                        <p:tav tm="100000">
                                          <p:val>
                                            <p:strVal val="#ppt_y"/>
                                          </p:val>
                                        </p:tav>
                                      </p:tavLst>
                                    </p:anim>
                                  </p:childTnLst>
                                </p:cTn>
                              </p:par>
                              <p:par>
                                <p:cTn id="21" presetID="2" presetClass="entr" presetSubtype="3" decel="10000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anim calcmode="lin" valueType="num">
                                      <p:cBhvr additive="base">
                                        <p:cTn id="23" dur="1000" fill="hold"/>
                                        <p:tgtEl>
                                          <p:spTgt spid="13"/>
                                        </p:tgtEl>
                                        <p:attrNameLst>
                                          <p:attrName>ppt_x</p:attrName>
                                        </p:attrNameLst>
                                      </p:cBhvr>
                                      <p:tavLst>
                                        <p:tav tm="0">
                                          <p:val>
                                            <p:strVal val="1+#ppt_w/2"/>
                                          </p:val>
                                        </p:tav>
                                        <p:tav tm="100000">
                                          <p:val>
                                            <p:strVal val="#ppt_x"/>
                                          </p:val>
                                        </p:tav>
                                      </p:tavLst>
                                    </p:anim>
                                    <p:anim calcmode="lin" valueType="num">
                                      <p:cBhvr additive="base">
                                        <p:cTn id="24" dur="1000" fill="hold"/>
                                        <p:tgtEl>
                                          <p:spTgt spid="13"/>
                                        </p:tgtEl>
                                        <p:attrNameLst>
                                          <p:attrName>ppt_y</p:attrName>
                                        </p:attrNameLst>
                                      </p:cBhvr>
                                      <p:tavLst>
                                        <p:tav tm="0">
                                          <p:val>
                                            <p:strVal val="0-#ppt_h/2"/>
                                          </p:val>
                                        </p:tav>
                                        <p:tav tm="100000">
                                          <p:val>
                                            <p:strVal val="#ppt_y"/>
                                          </p:val>
                                        </p:tav>
                                      </p:tavLst>
                                    </p:anim>
                                  </p:childTnLst>
                                </p:cTn>
                              </p:par>
                              <p:par>
                                <p:cTn id="25" presetID="2" presetClass="entr" presetSubtype="3" decel="10000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anim calcmode="lin" valueType="num">
                                      <p:cBhvr additive="base">
                                        <p:cTn id="27" dur="1000" fill="hold"/>
                                        <p:tgtEl>
                                          <p:spTgt spid="14"/>
                                        </p:tgtEl>
                                        <p:attrNameLst>
                                          <p:attrName>ppt_x</p:attrName>
                                        </p:attrNameLst>
                                      </p:cBhvr>
                                      <p:tavLst>
                                        <p:tav tm="0">
                                          <p:val>
                                            <p:strVal val="1+#ppt_w/2"/>
                                          </p:val>
                                        </p:tav>
                                        <p:tav tm="100000">
                                          <p:val>
                                            <p:strVal val="#ppt_x"/>
                                          </p:val>
                                        </p:tav>
                                      </p:tavLst>
                                    </p:anim>
                                    <p:anim calcmode="lin" valueType="num">
                                      <p:cBhvr additive="base">
                                        <p:cTn id="28" dur="1000" fill="hold"/>
                                        <p:tgtEl>
                                          <p:spTgt spid="14"/>
                                        </p:tgtEl>
                                        <p:attrNameLst>
                                          <p:attrName>ppt_y</p:attrName>
                                        </p:attrNameLst>
                                      </p:cBhvr>
                                      <p:tavLst>
                                        <p:tav tm="0">
                                          <p:val>
                                            <p:strVal val="0-#ppt_h/2"/>
                                          </p:val>
                                        </p:tav>
                                        <p:tav tm="100000">
                                          <p:val>
                                            <p:strVal val="#ppt_y"/>
                                          </p:val>
                                        </p:tav>
                                      </p:tavLst>
                                    </p:anim>
                                  </p:childTnLst>
                                </p:cTn>
                              </p:par>
                              <p:par>
                                <p:cTn id="29" presetID="2" presetClass="entr" presetSubtype="3" decel="100000"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anim calcmode="lin" valueType="num">
                                      <p:cBhvr additive="base">
                                        <p:cTn id="31" dur="1000" fill="hold"/>
                                        <p:tgtEl>
                                          <p:spTgt spid="15"/>
                                        </p:tgtEl>
                                        <p:attrNameLst>
                                          <p:attrName>ppt_x</p:attrName>
                                        </p:attrNameLst>
                                      </p:cBhvr>
                                      <p:tavLst>
                                        <p:tav tm="0">
                                          <p:val>
                                            <p:strVal val="1+#ppt_w/2"/>
                                          </p:val>
                                        </p:tav>
                                        <p:tav tm="100000">
                                          <p:val>
                                            <p:strVal val="#ppt_x"/>
                                          </p:val>
                                        </p:tav>
                                      </p:tavLst>
                                    </p:anim>
                                    <p:anim calcmode="lin" valueType="num">
                                      <p:cBhvr additive="base">
                                        <p:cTn id="32" dur="1000" fill="hold"/>
                                        <p:tgtEl>
                                          <p:spTgt spid="15"/>
                                        </p:tgtEl>
                                        <p:attrNameLst>
                                          <p:attrName>ppt_y</p:attrName>
                                        </p:attrNameLst>
                                      </p:cBhvr>
                                      <p:tavLst>
                                        <p:tav tm="0">
                                          <p:val>
                                            <p:strVal val="0-#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21"/>
                                        </p:tgtEl>
                                        <p:attrNameLst>
                                          <p:attrName>style.visibility</p:attrName>
                                        </p:attrNameLst>
                                      </p:cBhvr>
                                      <p:to>
                                        <p:strVal val="visible"/>
                                      </p:to>
                                    </p:set>
                                    <p:anim calcmode="lin" valueType="num">
                                      <p:cBhvr additive="base">
                                        <p:cTn id="37" dur="500" fill="hold"/>
                                        <p:tgtEl>
                                          <p:spTgt spid="21"/>
                                        </p:tgtEl>
                                        <p:attrNameLst>
                                          <p:attrName>ppt_x</p:attrName>
                                        </p:attrNameLst>
                                      </p:cBhvr>
                                      <p:tavLst>
                                        <p:tav tm="0">
                                          <p:val>
                                            <p:strVal val="0-#ppt_w/2"/>
                                          </p:val>
                                        </p:tav>
                                        <p:tav tm="100000">
                                          <p:val>
                                            <p:strVal val="#ppt_x"/>
                                          </p:val>
                                        </p:tav>
                                      </p:tavLst>
                                    </p:anim>
                                    <p:anim calcmode="lin" valueType="num">
                                      <p:cBhvr additive="base">
                                        <p:cTn id="38" dur="500" fill="hold"/>
                                        <p:tgtEl>
                                          <p:spTgt spid="21"/>
                                        </p:tgtEl>
                                        <p:attrNameLst>
                                          <p:attrName>ppt_y</p:attrName>
                                        </p:attrNameLst>
                                      </p:cBhvr>
                                      <p:tavLst>
                                        <p:tav tm="0">
                                          <p:val>
                                            <p:strVal val="#ppt_y"/>
                                          </p:val>
                                        </p:tav>
                                        <p:tav tm="100000">
                                          <p:val>
                                            <p:strVal val="#ppt_y"/>
                                          </p:val>
                                        </p:tav>
                                      </p:tavLst>
                                    </p:anim>
                                  </p:childTnLst>
                                </p:cTn>
                              </p:par>
                              <p:par>
                                <p:cTn id="39" presetID="2" presetClass="entr" presetSubtype="8" fill="hold" grpId="0" nodeType="withEffect">
                                  <p:stCondLst>
                                    <p:cond delay="0"/>
                                  </p:stCondLst>
                                  <p:childTnLst>
                                    <p:set>
                                      <p:cBhvr>
                                        <p:cTn id="40" dur="1" fill="hold">
                                          <p:stCondLst>
                                            <p:cond delay="0"/>
                                          </p:stCondLst>
                                        </p:cTn>
                                        <p:tgtEl>
                                          <p:spTgt spid="25"/>
                                        </p:tgtEl>
                                        <p:attrNameLst>
                                          <p:attrName>style.visibility</p:attrName>
                                        </p:attrNameLst>
                                      </p:cBhvr>
                                      <p:to>
                                        <p:strVal val="visible"/>
                                      </p:to>
                                    </p:set>
                                    <p:anim calcmode="lin" valueType="num">
                                      <p:cBhvr additive="base">
                                        <p:cTn id="41" dur="500" fill="hold"/>
                                        <p:tgtEl>
                                          <p:spTgt spid="25"/>
                                        </p:tgtEl>
                                        <p:attrNameLst>
                                          <p:attrName>ppt_x</p:attrName>
                                        </p:attrNameLst>
                                      </p:cBhvr>
                                      <p:tavLst>
                                        <p:tav tm="0">
                                          <p:val>
                                            <p:strVal val="0-#ppt_w/2"/>
                                          </p:val>
                                        </p:tav>
                                        <p:tav tm="100000">
                                          <p:val>
                                            <p:strVal val="#ppt_x"/>
                                          </p:val>
                                        </p:tav>
                                      </p:tavLst>
                                    </p:anim>
                                    <p:anim calcmode="lin" valueType="num">
                                      <p:cBhvr additive="base">
                                        <p:cTn id="42" dur="500" fill="hold"/>
                                        <p:tgtEl>
                                          <p:spTgt spid="25"/>
                                        </p:tgtEl>
                                        <p:attrNameLst>
                                          <p:attrName>ppt_y</p:attrName>
                                        </p:attrNameLst>
                                      </p:cBhvr>
                                      <p:tavLst>
                                        <p:tav tm="0">
                                          <p:val>
                                            <p:strVal val="#ppt_y"/>
                                          </p:val>
                                        </p:tav>
                                        <p:tav tm="100000">
                                          <p:val>
                                            <p:strVal val="#ppt_y"/>
                                          </p:val>
                                        </p:tav>
                                      </p:tavLst>
                                    </p:anim>
                                  </p:childTnLst>
                                </p:cTn>
                              </p:par>
                              <p:par>
                                <p:cTn id="43" presetID="2" presetClass="entr" presetSubtype="8" fill="hold" nodeType="withEffect">
                                  <p:stCondLst>
                                    <p:cond delay="0"/>
                                  </p:stCondLst>
                                  <p:childTnLst>
                                    <p:set>
                                      <p:cBhvr>
                                        <p:cTn id="44" dur="1" fill="hold">
                                          <p:stCondLst>
                                            <p:cond delay="0"/>
                                          </p:stCondLst>
                                        </p:cTn>
                                        <p:tgtEl>
                                          <p:spTgt spid="27"/>
                                        </p:tgtEl>
                                        <p:attrNameLst>
                                          <p:attrName>style.visibility</p:attrName>
                                        </p:attrNameLst>
                                      </p:cBhvr>
                                      <p:to>
                                        <p:strVal val="visible"/>
                                      </p:to>
                                    </p:set>
                                    <p:anim calcmode="lin" valueType="num">
                                      <p:cBhvr additive="base">
                                        <p:cTn id="45" dur="500" fill="hold"/>
                                        <p:tgtEl>
                                          <p:spTgt spid="27"/>
                                        </p:tgtEl>
                                        <p:attrNameLst>
                                          <p:attrName>ppt_x</p:attrName>
                                        </p:attrNameLst>
                                      </p:cBhvr>
                                      <p:tavLst>
                                        <p:tav tm="0">
                                          <p:val>
                                            <p:strVal val="0-#ppt_w/2"/>
                                          </p:val>
                                        </p:tav>
                                        <p:tav tm="100000">
                                          <p:val>
                                            <p:strVal val="#ppt_x"/>
                                          </p:val>
                                        </p:tav>
                                      </p:tavLst>
                                    </p:anim>
                                    <p:anim calcmode="lin" valueType="num">
                                      <p:cBhvr additive="base">
                                        <p:cTn id="46" dur="500" fill="hold"/>
                                        <p:tgtEl>
                                          <p:spTgt spid="27"/>
                                        </p:tgtEl>
                                        <p:attrNameLst>
                                          <p:attrName>ppt_y</p:attrName>
                                        </p:attrNameLst>
                                      </p:cBhvr>
                                      <p:tavLst>
                                        <p:tav tm="0">
                                          <p:val>
                                            <p:strVal val="#ppt_y"/>
                                          </p:val>
                                        </p:tav>
                                        <p:tav tm="100000">
                                          <p:val>
                                            <p:strVal val="#ppt_y"/>
                                          </p:val>
                                        </p:tav>
                                      </p:tavLst>
                                    </p:anim>
                                  </p:childTnLst>
                                </p:cTn>
                              </p:par>
                              <p:par>
                                <p:cTn id="47" presetID="2" presetClass="entr" presetSubtype="8" fill="hold" grpId="0" nodeType="withEffect">
                                  <p:stCondLst>
                                    <p:cond delay="0"/>
                                  </p:stCondLst>
                                  <p:childTnLst>
                                    <p:set>
                                      <p:cBhvr>
                                        <p:cTn id="48" dur="1" fill="hold">
                                          <p:stCondLst>
                                            <p:cond delay="0"/>
                                          </p:stCondLst>
                                        </p:cTn>
                                        <p:tgtEl>
                                          <p:spTgt spid="29"/>
                                        </p:tgtEl>
                                        <p:attrNameLst>
                                          <p:attrName>style.visibility</p:attrName>
                                        </p:attrNameLst>
                                      </p:cBhvr>
                                      <p:to>
                                        <p:strVal val="visible"/>
                                      </p:to>
                                    </p:set>
                                    <p:anim calcmode="lin" valueType="num">
                                      <p:cBhvr additive="base">
                                        <p:cTn id="49" dur="500" fill="hold"/>
                                        <p:tgtEl>
                                          <p:spTgt spid="29"/>
                                        </p:tgtEl>
                                        <p:attrNameLst>
                                          <p:attrName>ppt_x</p:attrName>
                                        </p:attrNameLst>
                                      </p:cBhvr>
                                      <p:tavLst>
                                        <p:tav tm="0">
                                          <p:val>
                                            <p:strVal val="0-#ppt_w/2"/>
                                          </p:val>
                                        </p:tav>
                                        <p:tav tm="100000">
                                          <p:val>
                                            <p:strVal val="#ppt_x"/>
                                          </p:val>
                                        </p:tav>
                                      </p:tavLst>
                                    </p:anim>
                                    <p:anim calcmode="lin" valueType="num">
                                      <p:cBhvr additive="base">
                                        <p:cTn id="50" dur="500" fill="hold"/>
                                        <p:tgtEl>
                                          <p:spTgt spid="29"/>
                                        </p:tgtEl>
                                        <p:attrNameLst>
                                          <p:attrName>ppt_y</p:attrName>
                                        </p:attrNameLst>
                                      </p:cBhvr>
                                      <p:tavLst>
                                        <p:tav tm="0">
                                          <p:val>
                                            <p:strVal val="#ppt_y"/>
                                          </p:val>
                                        </p:tav>
                                        <p:tav tm="100000">
                                          <p:val>
                                            <p:strVal val="#ppt_y"/>
                                          </p:val>
                                        </p:tav>
                                      </p:tavLst>
                                    </p:anim>
                                  </p:childTnLst>
                                </p:cTn>
                              </p:par>
                              <p:par>
                                <p:cTn id="51" presetID="2" presetClass="entr" presetSubtype="8" fill="hold" grpId="0" nodeType="withEffect">
                                  <p:stCondLst>
                                    <p:cond delay="0"/>
                                  </p:stCondLst>
                                  <p:childTnLst>
                                    <p:set>
                                      <p:cBhvr>
                                        <p:cTn id="52" dur="1" fill="hold">
                                          <p:stCondLst>
                                            <p:cond delay="0"/>
                                          </p:stCondLst>
                                        </p:cTn>
                                        <p:tgtEl>
                                          <p:spTgt spid="31"/>
                                        </p:tgtEl>
                                        <p:attrNameLst>
                                          <p:attrName>style.visibility</p:attrName>
                                        </p:attrNameLst>
                                      </p:cBhvr>
                                      <p:to>
                                        <p:strVal val="visible"/>
                                      </p:to>
                                    </p:set>
                                    <p:anim calcmode="lin" valueType="num">
                                      <p:cBhvr additive="base">
                                        <p:cTn id="53" dur="500" fill="hold"/>
                                        <p:tgtEl>
                                          <p:spTgt spid="31"/>
                                        </p:tgtEl>
                                        <p:attrNameLst>
                                          <p:attrName>ppt_x</p:attrName>
                                        </p:attrNameLst>
                                      </p:cBhvr>
                                      <p:tavLst>
                                        <p:tav tm="0">
                                          <p:val>
                                            <p:strVal val="0-#ppt_w/2"/>
                                          </p:val>
                                        </p:tav>
                                        <p:tav tm="100000">
                                          <p:val>
                                            <p:strVal val="#ppt_x"/>
                                          </p:val>
                                        </p:tav>
                                      </p:tavLst>
                                    </p:anim>
                                    <p:anim calcmode="lin" valueType="num">
                                      <p:cBhvr additive="base">
                                        <p:cTn id="54" dur="500" fill="hold"/>
                                        <p:tgtEl>
                                          <p:spTgt spid="31"/>
                                        </p:tgtEl>
                                        <p:attrNameLst>
                                          <p:attrName>ppt_y</p:attrName>
                                        </p:attrNameLst>
                                      </p:cBhvr>
                                      <p:tavLst>
                                        <p:tav tm="0">
                                          <p:val>
                                            <p:strVal val="#ppt_y"/>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 presetClass="entr" presetSubtype="8" fill="hold" grpId="0" nodeType="clickEffect">
                                  <p:stCondLst>
                                    <p:cond delay="0"/>
                                  </p:stCondLst>
                                  <p:childTnLst>
                                    <p:set>
                                      <p:cBhvr>
                                        <p:cTn id="58" dur="1" fill="hold">
                                          <p:stCondLst>
                                            <p:cond delay="0"/>
                                          </p:stCondLst>
                                        </p:cTn>
                                        <p:tgtEl>
                                          <p:spTgt spid="33"/>
                                        </p:tgtEl>
                                        <p:attrNameLst>
                                          <p:attrName>style.visibility</p:attrName>
                                        </p:attrNameLst>
                                      </p:cBhvr>
                                      <p:to>
                                        <p:strVal val="visible"/>
                                      </p:to>
                                    </p:set>
                                    <p:anim calcmode="lin" valueType="num">
                                      <p:cBhvr additive="base">
                                        <p:cTn id="59" dur="500" fill="hold"/>
                                        <p:tgtEl>
                                          <p:spTgt spid="33"/>
                                        </p:tgtEl>
                                        <p:attrNameLst>
                                          <p:attrName>ppt_x</p:attrName>
                                        </p:attrNameLst>
                                      </p:cBhvr>
                                      <p:tavLst>
                                        <p:tav tm="0">
                                          <p:val>
                                            <p:strVal val="0-#ppt_w/2"/>
                                          </p:val>
                                        </p:tav>
                                        <p:tav tm="100000">
                                          <p:val>
                                            <p:strVal val="#ppt_x"/>
                                          </p:val>
                                        </p:tav>
                                      </p:tavLst>
                                    </p:anim>
                                    <p:anim calcmode="lin" valueType="num">
                                      <p:cBhvr additive="base">
                                        <p:cTn id="60" dur="500" fill="hold"/>
                                        <p:tgtEl>
                                          <p:spTgt spid="33"/>
                                        </p:tgtEl>
                                        <p:attrNameLst>
                                          <p:attrName>ppt_y</p:attrName>
                                        </p:attrNameLst>
                                      </p:cBhvr>
                                      <p:tavLst>
                                        <p:tav tm="0">
                                          <p:val>
                                            <p:strVal val="#ppt_y"/>
                                          </p:val>
                                        </p:tav>
                                        <p:tav tm="100000">
                                          <p:val>
                                            <p:strVal val="#ppt_y"/>
                                          </p:val>
                                        </p:tav>
                                      </p:tavLst>
                                    </p:anim>
                                  </p:childTnLst>
                                </p:cTn>
                              </p:par>
                              <p:par>
                                <p:cTn id="61" presetID="2" presetClass="entr" presetSubtype="8" fill="hold" nodeType="withEffect">
                                  <p:stCondLst>
                                    <p:cond delay="0"/>
                                  </p:stCondLst>
                                  <p:childTnLst>
                                    <p:set>
                                      <p:cBhvr>
                                        <p:cTn id="62" dur="1" fill="hold">
                                          <p:stCondLst>
                                            <p:cond delay="0"/>
                                          </p:stCondLst>
                                        </p:cTn>
                                        <p:tgtEl>
                                          <p:spTgt spid="35"/>
                                        </p:tgtEl>
                                        <p:attrNameLst>
                                          <p:attrName>style.visibility</p:attrName>
                                        </p:attrNameLst>
                                      </p:cBhvr>
                                      <p:to>
                                        <p:strVal val="visible"/>
                                      </p:to>
                                    </p:set>
                                    <p:anim calcmode="lin" valueType="num">
                                      <p:cBhvr additive="base">
                                        <p:cTn id="63" dur="500" fill="hold"/>
                                        <p:tgtEl>
                                          <p:spTgt spid="35"/>
                                        </p:tgtEl>
                                        <p:attrNameLst>
                                          <p:attrName>ppt_x</p:attrName>
                                        </p:attrNameLst>
                                      </p:cBhvr>
                                      <p:tavLst>
                                        <p:tav tm="0">
                                          <p:val>
                                            <p:strVal val="0-#ppt_w/2"/>
                                          </p:val>
                                        </p:tav>
                                        <p:tav tm="100000">
                                          <p:val>
                                            <p:strVal val="#ppt_x"/>
                                          </p:val>
                                        </p:tav>
                                      </p:tavLst>
                                    </p:anim>
                                    <p:anim calcmode="lin" valueType="num">
                                      <p:cBhvr additive="base">
                                        <p:cTn id="64" dur="500" fill="hold"/>
                                        <p:tgtEl>
                                          <p:spTgt spid="3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3" grpId="0" animBg="1"/>
      <p:bldP spid="14" grpId="0" animBg="1"/>
      <p:bldP spid="15" grpId="0" animBg="1"/>
      <p:bldP spid="21" grpId="0"/>
      <p:bldP spid="25" grpId="0"/>
      <p:bldP spid="29" grpId="0"/>
      <p:bldP spid="31" grpId="0"/>
      <p:bldP spid="33"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4000"/>
            <a:lum/>
            <a:extLst>
              <a:ext uri="{BEBA8EAE-BF5A-486C-A8C5-ECC9F3942E4B}">
                <a14:imgProps xmlns:a14="http://schemas.microsoft.com/office/drawing/2010/main">
                  <a14:imgLayer r:embed="rId3">
                    <a14:imgEffect>
                      <a14:colorTemperature colorTemp="7200"/>
                    </a14:imgEffect>
                    <a14:imgEffect>
                      <a14:brightnessContrast contrast="20000"/>
                    </a14:imgEffect>
                  </a14:imgLayer>
                </a14:imgProps>
              </a:ext>
            </a:extLst>
          </a:blip>
          <a:srcRect/>
          <a:tile tx="0" ty="0" sx="100000" sy="100000" flip="none" algn="tl"/>
        </a:blipFill>
        <a:effectLst/>
      </p:bgPr>
    </p:bg>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3B76B6C4-C1C5-FC8A-D7FF-FC14820AD7EA}"/>
              </a:ext>
            </a:extLst>
          </p:cNvPr>
          <p:cNvSpPr/>
          <p:nvPr/>
        </p:nvSpPr>
        <p:spPr>
          <a:xfrm>
            <a:off x="8218084" y="977477"/>
            <a:ext cx="3392129" cy="4454013"/>
          </a:xfrm>
          <a:custGeom>
            <a:avLst/>
            <a:gdLst>
              <a:gd name="connsiteX0" fmla="*/ 2146108 w 3618271"/>
              <a:gd name="connsiteY0" fmla="*/ 0 h 4955458"/>
              <a:gd name="connsiteX1" fmla="*/ 3618271 w 3618271"/>
              <a:gd name="connsiteY1" fmla="*/ 0 h 4955458"/>
              <a:gd name="connsiteX2" fmla="*/ 3618271 w 3618271"/>
              <a:gd name="connsiteY2" fmla="*/ 2106926 h 4955458"/>
              <a:gd name="connsiteX3" fmla="*/ 3618271 w 3618271"/>
              <a:gd name="connsiteY3" fmla="*/ 4955458 h 4955458"/>
              <a:gd name="connsiteX4" fmla="*/ 1472163 w 3618271"/>
              <a:gd name="connsiteY4" fmla="*/ 4955458 h 4955458"/>
              <a:gd name="connsiteX5" fmla="*/ 0 w 3618271"/>
              <a:gd name="connsiteY5" fmla="*/ 4955458 h 4955458"/>
              <a:gd name="connsiteX6" fmla="*/ 0 w 3618271"/>
              <a:gd name="connsiteY6" fmla="*/ 2848530 h 4955458"/>
              <a:gd name="connsiteX7" fmla="*/ 0 w 3618271"/>
              <a:gd name="connsiteY7" fmla="*/ 2848529 h 4955458"/>
              <a:gd name="connsiteX8" fmla="*/ 0 w 3618271"/>
              <a:gd name="connsiteY8" fmla="*/ 1 h 4955458"/>
              <a:gd name="connsiteX9" fmla="*/ 2146107 w 3618271"/>
              <a:gd name="connsiteY9" fmla="*/ 1 h 4955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18271" h="4955458">
                <a:moveTo>
                  <a:pt x="2146108" y="0"/>
                </a:moveTo>
                <a:lnTo>
                  <a:pt x="3618271" y="0"/>
                </a:lnTo>
                <a:lnTo>
                  <a:pt x="3618271" y="2106926"/>
                </a:lnTo>
                <a:lnTo>
                  <a:pt x="3618271" y="4955458"/>
                </a:lnTo>
                <a:lnTo>
                  <a:pt x="1472163" y="4955458"/>
                </a:lnTo>
                <a:lnTo>
                  <a:pt x="0" y="4955458"/>
                </a:lnTo>
                <a:lnTo>
                  <a:pt x="0" y="2848530"/>
                </a:lnTo>
                <a:lnTo>
                  <a:pt x="0" y="2848529"/>
                </a:lnTo>
                <a:lnTo>
                  <a:pt x="0" y="1"/>
                </a:lnTo>
                <a:lnTo>
                  <a:pt x="2146107" y="1"/>
                </a:lnTo>
                <a:close/>
              </a:path>
            </a:pathLst>
          </a:custGeom>
          <a:blipFill dpi="0" rotWithShape="1">
            <a:blip r:embed="rId4"/>
            <a:srcRect/>
            <a:stretch>
              <a:fillRect/>
            </a:stretch>
          </a:blipFill>
          <a:effectLst>
            <a:outerShdw blurRad="50800" dist="38100" dir="2700000" algn="tl"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sp>
        <p:nvSpPr>
          <p:cNvPr id="3" name="Freeform: Shape 2">
            <a:extLst>
              <a:ext uri="{FF2B5EF4-FFF2-40B4-BE49-F238E27FC236}">
                <a16:creationId xmlns:a16="http://schemas.microsoft.com/office/drawing/2014/main" id="{F6D02022-4411-E587-E783-00F8376978AF}"/>
              </a:ext>
            </a:extLst>
          </p:cNvPr>
          <p:cNvSpPr/>
          <p:nvPr/>
        </p:nvSpPr>
        <p:spPr>
          <a:xfrm>
            <a:off x="8229012" y="977477"/>
            <a:ext cx="2517057" cy="2949679"/>
          </a:xfrm>
          <a:custGeom>
            <a:avLst/>
            <a:gdLst>
              <a:gd name="connsiteX0" fmla="*/ 0 w 2146108"/>
              <a:gd name="connsiteY0" fmla="*/ 0 h 2848529"/>
              <a:gd name="connsiteX1" fmla="*/ 2146108 w 2146108"/>
              <a:gd name="connsiteY1" fmla="*/ 0 h 2848529"/>
              <a:gd name="connsiteX2" fmla="*/ 2026003 w 2146108"/>
              <a:gd name="connsiteY2" fmla="*/ 87574 h 2848529"/>
              <a:gd name="connsiteX3" fmla="*/ 601717 w 2146108"/>
              <a:gd name="connsiteY3" fmla="*/ 1704482 h 2848529"/>
              <a:gd name="connsiteX4" fmla="*/ 119051 w 2146108"/>
              <a:gd name="connsiteY4" fmla="*/ 2577686 h 2848529"/>
              <a:gd name="connsiteX5" fmla="*/ 0 w 2146108"/>
              <a:gd name="connsiteY5" fmla="*/ 2848529 h 2848529"/>
              <a:gd name="connsiteX6" fmla="*/ 0 w 2146108"/>
              <a:gd name="connsiteY6" fmla="*/ 0 h 2848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46108" h="2848529">
                <a:moveTo>
                  <a:pt x="0" y="0"/>
                </a:moveTo>
                <a:lnTo>
                  <a:pt x="2146108" y="0"/>
                </a:lnTo>
                <a:lnTo>
                  <a:pt x="2026003" y="87574"/>
                </a:lnTo>
                <a:cubicBezTo>
                  <a:pt x="1541633" y="464646"/>
                  <a:pt x="1038010" y="1023215"/>
                  <a:pt x="601717" y="1704482"/>
                </a:cubicBezTo>
                <a:cubicBezTo>
                  <a:pt x="414735" y="1996454"/>
                  <a:pt x="253395" y="2290231"/>
                  <a:pt x="119051" y="2577686"/>
                </a:cubicBezTo>
                <a:lnTo>
                  <a:pt x="0" y="2848529"/>
                </a:lnTo>
                <a:lnTo>
                  <a:pt x="0" y="0"/>
                </a:lnTo>
                <a:close/>
              </a:path>
            </a:pathLst>
          </a:custGeom>
          <a:blipFill dpi="0" rotWithShape="1">
            <a:blip r:embed="rId5"/>
            <a:srcRect/>
            <a:stretch>
              <a:fillRect/>
            </a:stretch>
          </a:blipFill>
          <a:effectLst>
            <a:outerShdw blurRad="50800" dist="38100" dir="2700000" algn="tl"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4" name="Freeform: Shape 3">
            <a:extLst>
              <a:ext uri="{FF2B5EF4-FFF2-40B4-BE49-F238E27FC236}">
                <a16:creationId xmlns:a16="http://schemas.microsoft.com/office/drawing/2014/main" id="{24FB7194-1188-F296-574F-22CFC31986EA}"/>
              </a:ext>
            </a:extLst>
          </p:cNvPr>
          <p:cNvSpPr/>
          <p:nvPr/>
        </p:nvSpPr>
        <p:spPr>
          <a:xfrm>
            <a:off x="8229012" y="977477"/>
            <a:ext cx="2123767" cy="2713704"/>
          </a:xfrm>
          <a:custGeom>
            <a:avLst/>
            <a:gdLst>
              <a:gd name="connsiteX0" fmla="*/ 0 w 2146108"/>
              <a:gd name="connsiteY0" fmla="*/ 0 h 2848529"/>
              <a:gd name="connsiteX1" fmla="*/ 2146108 w 2146108"/>
              <a:gd name="connsiteY1" fmla="*/ 0 h 2848529"/>
              <a:gd name="connsiteX2" fmla="*/ 2026003 w 2146108"/>
              <a:gd name="connsiteY2" fmla="*/ 87574 h 2848529"/>
              <a:gd name="connsiteX3" fmla="*/ 601717 w 2146108"/>
              <a:gd name="connsiteY3" fmla="*/ 1704482 h 2848529"/>
              <a:gd name="connsiteX4" fmla="*/ 119051 w 2146108"/>
              <a:gd name="connsiteY4" fmla="*/ 2577686 h 2848529"/>
              <a:gd name="connsiteX5" fmla="*/ 0 w 2146108"/>
              <a:gd name="connsiteY5" fmla="*/ 2848529 h 2848529"/>
              <a:gd name="connsiteX6" fmla="*/ 0 w 2146108"/>
              <a:gd name="connsiteY6" fmla="*/ 0 h 2848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46108" h="2848529">
                <a:moveTo>
                  <a:pt x="0" y="0"/>
                </a:moveTo>
                <a:lnTo>
                  <a:pt x="2146108" y="0"/>
                </a:lnTo>
                <a:lnTo>
                  <a:pt x="2026003" y="87574"/>
                </a:lnTo>
                <a:cubicBezTo>
                  <a:pt x="1541633" y="464646"/>
                  <a:pt x="1038010" y="1023215"/>
                  <a:pt x="601717" y="1704482"/>
                </a:cubicBezTo>
                <a:cubicBezTo>
                  <a:pt x="414735" y="1996454"/>
                  <a:pt x="253395" y="2290231"/>
                  <a:pt x="119051" y="2577686"/>
                </a:cubicBezTo>
                <a:lnTo>
                  <a:pt x="0" y="2848529"/>
                </a:lnTo>
                <a:lnTo>
                  <a:pt x="0" y="0"/>
                </a:lnTo>
                <a:close/>
              </a:path>
            </a:pathLst>
          </a:custGeom>
          <a:gradFill>
            <a:gsLst>
              <a:gs pos="100000">
                <a:srgbClr val="C00000"/>
              </a:gs>
              <a:gs pos="100000">
                <a:schemeClr val="accent1">
                  <a:lumMod val="45000"/>
                  <a:lumOff val="55000"/>
                </a:schemeClr>
              </a:gs>
              <a:gs pos="100000">
                <a:schemeClr val="accent1">
                  <a:lumMod val="45000"/>
                  <a:lumOff val="55000"/>
                </a:schemeClr>
              </a:gs>
              <a:gs pos="11000">
                <a:schemeClr val="accent1">
                  <a:lumMod val="30000"/>
                  <a:lumOff val="70000"/>
                </a:schemeClr>
              </a:gs>
            </a:gsLst>
            <a:lin ang="5400000" scaled="1"/>
          </a:gradFill>
          <a:effectLst>
            <a:outerShdw blurRad="50800" dist="38100" dir="2700000" algn="tl"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sp>
        <p:nvSpPr>
          <p:cNvPr id="5" name="Rectangle: Diagonal Corners Rounded 4">
            <a:extLst>
              <a:ext uri="{FF2B5EF4-FFF2-40B4-BE49-F238E27FC236}">
                <a16:creationId xmlns:a16="http://schemas.microsoft.com/office/drawing/2014/main" id="{665B9FEF-EF50-E8A5-A453-4BC08242047E}"/>
              </a:ext>
            </a:extLst>
          </p:cNvPr>
          <p:cNvSpPr/>
          <p:nvPr/>
        </p:nvSpPr>
        <p:spPr>
          <a:xfrm>
            <a:off x="8652387" y="1082017"/>
            <a:ext cx="2517056" cy="4208206"/>
          </a:xfrm>
          <a:prstGeom prst="round2DiagRect">
            <a:avLst/>
          </a:prstGeom>
          <a:noFill/>
          <a:effectLst>
            <a:outerShdw blurRad="50800" dist="38100" dir="2700000" algn="tl"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Diagonal Corners Rounded 5">
            <a:extLst>
              <a:ext uri="{FF2B5EF4-FFF2-40B4-BE49-F238E27FC236}">
                <a16:creationId xmlns:a16="http://schemas.microsoft.com/office/drawing/2014/main" id="{FB17AFFB-1E56-C611-4FEA-6492E3CC8D83}"/>
              </a:ext>
            </a:extLst>
          </p:cNvPr>
          <p:cNvSpPr/>
          <p:nvPr/>
        </p:nvSpPr>
        <p:spPr>
          <a:xfrm>
            <a:off x="8844117" y="1201994"/>
            <a:ext cx="2133599" cy="3903406"/>
          </a:xfrm>
          <a:prstGeom prst="round2DiagRect">
            <a:avLst/>
          </a:prstGeom>
          <a:blipFill dpi="0" rotWithShape="1">
            <a:blip r:embed="rId6"/>
            <a:srcRect/>
            <a:stretch>
              <a:fillRect l="-37616" t="-368" r="-55128" b="368"/>
            </a:stretch>
          </a:blipFill>
          <a:ln>
            <a:noFill/>
          </a:ln>
          <a:effectLst>
            <a:outerShdw blurRad="50800" dist="38100" dir="2700000" algn="tl"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Freeform: Shape 6">
            <a:extLst>
              <a:ext uri="{FF2B5EF4-FFF2-40B4-BE49-F238E27FC236}">
                <a16:creationId xmlns:a16="http://schemas.microsoft.com/office/drawing/2014/main" id="{B51C3F5C-8E94-4DB1-1EAF-B7EECE1D83D7}"/>
              </a:ext>
            </a:extLst>
          </p:cNvPr>
          <p:cNvSpPr/>
          <p:nvPr/>
        </p:nvSpPr>
        <p:spPr>
          <a:xfrm>
            <a:off x="9271233" y="2509737"/>
            <a:ext cx="2349908" cy="2925096"/>
          </a:xfrm>
          <a:custGeom>
            <a:avLst/>
            <a:gdLst>
              <a:gd name="connsiteX0" fmla="*/ 2146108 w 2146108"/>
              <a:gd name="connsiteY0" fmla="*/ 0 h 2848532"/>
              <a:gd name="connsiteX1" fmla="*/ 2146108 w 2146108"/>
              <a:gd name="connsiteY1" fmla="*/ 2848532 h 2848532"/>
              <a:gd name="connsiteX2" fmla="*/ 0 w 2146108"/>
              <a:gd name="connsiteY2" fmla="*/ 2848532 h 2848532"/>
              <a:gd name="connsiteX3" fmla="*/ 120102 w 2146108"/>
              <a:gd name="connsiteY3" fmla="*/ 2760959 h 2848532"/>
              <a:gd name="connsiteX4" fmla="*/ 1544389 w 2146108"/>
              <a:gd name="connsiteY4" fmla="*/ 1144051 h 2848532"/>
              <a:gd name="connsiteX5" fmla="*/ 2027055 w 2146108"/>
              <a:gd name="connsiteY5" fmla="*/ 270847 h 2848532"/>
              <a:gd name="connsiteX6" fmla="*/ 2146108 w 2146108"/>
              <a:gd name="connsiteY6" fmla="*/ 0 h 2848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46108" h="2848532">
                <a:moveTo>
                  <a:pt x="2146108" y="0"/>
                </a:moveTo>
                <a:lnTo>
                  <a:pt x="2146108" y="2848532"/>
                </a:lnTo>
                <a:lnTo>
                  <a:pt x="0" y="2848532"/>
                </a:lnTo>
                <a:lnTo>
                  <a:pt x="120102" y="2760959"/>
                </a:lnTo>
                <a:cubicBezTo>
                  <a:pt x="604473" y="2383887"/>
                  <a:pt x="1108096" y="1825318"/>
                  <a:pt x="1544389" y="1144051"/>
                </a:cubicBezTo>
                <a:cubicBezTo>
                  <a:pt x="1731372" y="852080"/>
                  <a:pt x="1892712" y="558303"/>
                  <a:pt x="2027055" y="270847"/>
                </a:cubicBezTo>
                <a:lnTo>
                  <a:pt x="2146108" y="0"/>
                </a:lnTo>
                <a:close/>
              </a:path>
            </a:pathLst>
          </a:custGeom>
          <a:blipFill dpi="0" rotWithShape="1">
            <a:blip r:embed="rId5"/>
            <a:srcRect/>
            <a:stretch>
              <a:fillRect/>
            </a:stretch>
          </a:blipFill>
          <a:effectLst>
            <a:outerShdw blurRad="50800" dist="38100" dir="2700000" algn="tl"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sp>
        <p:nvSpPr>
          <p:cNvPr id="8" name="Freeform: Shape 7">
            <a:extLst>
              <a:ext uri="{FF2B5EF4-FFF2-40B4-BE49-F238E27FC236}">
                <a16:creationId xmlns:a16="http://schemas.microsoft.com/office/drawing/2014/main" id="{04FE257C-D885-8A47-A901-FB51E33B37FE}"/>
              </a:ext>
            </a:extLst>
          </p:cNvPr>
          <p:cNvSpPr/>
          <p:nvPr/>
        </p:nvSpPr>
        <p:spPr>
          <a:xfrm>
            <a:off x="9664523" y="2753970"/>
            <a:ext cx="1956618" cy="2684206"/>
          </a:xfrm>
          <a:custGeom>
            <a:avLst/>
            <a:gdLst>
              <a:gd name="connsiteX0" fmla="*/ 2146108 w 2146108"/>
              <a:gd name="connsiteY0" fmla="*/ 0 h 2848532"/>
              <a:gd name="connsiteX1" fmla="*/ 2146108 w 2146108"/>
              <a:gd name="connsiteY1" fmla="*/ 2848532 h 2848532"/>
              <a:gd name="connsiteX2" fmla="*/ 0 w 2146108"/>
              <a:gd name="connsiteY2" fmla="*/ 2848532 h 2848532"/>
              <a:gd name="connsiteX3" fmla="*/ 120102 w 2146108"/>
              <a:gd name="connsiteY3" fmla="*/ 2760959 h 2848532"/>
              <a:gd name="connsiteX4" fmla="*/ 1544389 w 2146108"/>
              <a:gd name="connsiteY4" fmla="*/ 1144051 h 2848532"/>
              <a:gd name="connsiteX5" fmla="*/ 2027055 w 2146108"/>
              <a:gd name="connsiteY5" fmla="*/ 270847 h 2848532"/>
              <a:gd name="connsiteX6" fmla="*/ 2146108 w 2146108"/>
              <a:gd name="connsiteY6" fmla="*/ 0 h 2848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46108" h="2848532">
                <a:moveTo>
                  <a:pt x="2146108" y="0"/>
                </a:moveTo>
                <a:lnTo>
                  <a:pt x="2146108" y="2848532"/>
                </a:lnTo>
                <a:lnTo>
                  <a:pt x="0" y="2848532"/>
                </a:lnTo>
                <a:lnTo>
                  <a:pt x="120102" y="2760959"/>
                </a:lnTo>
                <a:cubicBezTo>
                  <a:pt x="604473" y="2383887"/>
                  <a:pt x="1108096" y="1825318"/>
                  <a:pt x="1544389" y="1144051"/>
                </a:cubicBezTo>
                <a:cubicBezTo>
                  <a:pt x="1731372" y="852080"/>
                  <a:pt x="1892712" y="558303"/>
                  <a:pt x="2027055" y="270847"/>
                </a:cubicBezTo>
                <a:lnTo>
                  <a:pt x="2146108" y="0"/>
                </a:lnTo>
                <a:close/>
              </a:path>
            </a:pathLst>
          </a:custGeom>
          <a:gradFill>
            <a:gsLst>
              <a:gs pos="100000">
                <a:srgbClr val="C00000"/>
              </a:gs>
              <a:gs pos="100000">
                <a:schemeClr val="accent1">
                  <a:lumMod val="45000"/>
                  <a:lumOff val="55000"/>
                </a:schemeClr>
              </a:gs>
              <a:gs pos="100000">
                <a:schemeClr val="accent1">
                  <a:lumMod val="45000"/>
                  <a:lumOff val="55000"/>
                </a:schemeClr>
              </a:gs>
              <a:gs pos="30000">
                <a:schemeClr val="accent1">
                  <a:lumMod val="30000"/>
                  <a:lumOff val="70000"/>
                </a:schemeClr>
              </a:gs>
            </a:gsLst>
            <a:lin ang="5400000" scaled="1"/>
          </a:gradFill>
          <a:effectLst>
            <a:outerShdw blurRad="50800" dist="38100" dir="2700000" algn="tl"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sp>
        <p:nvSpPr>
          <p:cNvPr id="9" name="Rectangle 8">
            <a:extLst>
              <a:ext uri="{FF2B5EF4-FFF2-40B4-BE49-F238E27FC236}">
                <a16:creationId xmlns:a16="http://schemas.microsoft.com/office/drawing/2014/main" id="{C79EBD7C-68E0-BC5C-9191-D3D00694BEC3}"/>
              </a:ext>
            </a:extLst>
          </p:cNvPr>
          <p:cNvSpPr/>
          <p:nvPr/>
        </p:nvSpPr>
        <p:spPr>
          <a:xfrm>
            <a:off x="7678995" y="0"/>
            <a:ext cx="226140" cy="68580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11" name="TextBox 10">
            <a:extLst>
              <a:ext uri="{FF2B5EF4-FFF2-40B4-BE49-F238E27FC236}">
                <a16:creationId xmlns:a16="http://schemas.microsoft.com/office/drawing/2014/main" id="{16E1F20B-F49D-3AEE-C0F7-CDEC82C36477}"/>
              </a:ext>
            </a:extLst>
          </p:cNvPr>
          <p:cNvSpPr txBox="1"/>
          <p:nvPr/>
        </p:nvSpPr>
        <p:spPr>
          <a:xfrm>
            <a:off x="6899921" y="5551467"/>
            <a:ext cx="2010427" cy="1631216"/>
          </a:xfrm>
          <a:prstGeom prst="rect">
            <a:avLst/>
          </a:prstGeom>
          <a:noFill/>
        </p:spPr>
        <p:txBody>
          <a:bodyPr wrap="square">
            <a:spAutoFit/>
          </a:bodyPr>
          <a:lstStyle/>
          <a:p>
            <a:r>
              <a:rPr lang="en-IN" sz="10000" dirty="0">
                <a:blipFill>
                  <a:blip r:embed="rId7">
                    <a:extLst>
                      <a:ext uri="{837473B0-CC2E-450A-ABE3-18F120FF3D39}">
                        <a1611:picAttrSrcUrl xmlns:a1611="http://schemas.microsoft.com/office/drawing/2016/11/main" r:id="rId8"/>
                      </a:ext>
                    </a:extLst>
                  </a:blip>
                  <a:stretch>
                    <a:fillRect l="-37616" t="-368" r="-55128" b="368"/>
                  </a:stretch>
                </a:blipFill>
              </a:rPr>
              <a:t>0 6</a:t>
            </a:r>
          </a:p>
        </p:txBody>
      </p:sp>
      <p:sp>
        <p:nvSpPr>
          <p:cNvPr id="13" name="TextBox 12">
            <a:extLst>
              <a:ext uri="{FF2B5EF4-FFF2-40B4-BE49-F238E27FC236}">
                <a16:creationId xmlns:a16="http://schemas.microsoft.com/office/drawing/2014/main" id="{5E486A9D-7392-AEDC-E8BE-507449BF75B1}"/>
              </a:ext>
            </a:extLst>
          </p:cNvPr>
          <p:cNvSpPr txBox="1"/>
          <p:nvPr/>
        </p:nvSpPr>
        <p:spPr>
          <a:xfrm>
            <a:off x="1566327" y="196821"/>
            <a:ext cx="5886525" cy="584775"/>
          </a:xfrm>
          <a:prstGeom prst="rect">
            <a:avLst/>
          </a:prstGeom>
          <a:noFill/>
        </p:spPr>
        <p:txBody>
          <a:bodyPr wrap="square">
            <a:spAutoFit/>
          </a:bodyPr>
          <a:lstStyle/>
          <a:p>
            <a:r>
              <a:rPr lang="en-IN" sz="3200" b="1" dirty="0">
                <a:solidFill>
                  <a:schemeClr val="bg1">
                    <a:lumMod val="85000"/>
                  </a:schemeClr>
                </a:solidFill>
                <a:latin typeface="Arial" panose="020B0604020202020204" pitchFamily="34" charset="0"/>
                <a:cs typeface="Arial" panose="020B0604020202020204" pitchFamily="34" charset="0"/>
              </a:rPr>
              <a:t>Players' Roles Distribution  </a:t>
            </a:r>
            <a:r>
              <a:rPr lang="en-US" sz="3200" b="1" dirty="0">
                <a:solidFill>
                  <a:schemeClr val="bg1">
                    <a:lumMod val="85000"/>
                  </a:schemeClr>
                </a:solidFill>
                <a:effectLst>
                  <a:outerShdw blurRad="50800" dist="50800" dir="5400000" algn="ctr" rotWithShape="0">
                    <a:srgbClr val="000000">
                      <a:alpha val="63000"/>
                    </a:srgbClr>
                  </a:outerShdw>
                </a:effectLst>
                <a:latin typeface="Arial" panose="020B0604020202020204" pitchFamily="34" charset="0"/>
                <a:cs typeface="Arial" panose="020B0604020202020204" pitchFamily="34" charset="0"/>
              </a:rPr>
              <a:t> </a:t>
            </a:r>
            <a:endParaRPr lang="en-IN" sz="3200" b="1" dirty="0">
              <a:solidFill>
                <a:schemeClr val="bg1">
                  <a:lumMod val="85000"/>
                </a:schemeClr>
              </a:solidFill>
              <a:effectLst>
                <a:outerShdw blurRad="50800" dist="50800" dir="5400000" algn="ctr" rotWithShape="0">
                  <a:srgbClr val="000000">
                    <a:alpha val="63000"/>
                  </a:srgbClr>
                </a:outerShdw>
              </a:effectLst>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41792EF4-AD35-27DF-3536-CBD5CA05945F}"/>
              </a:ext>
            </a:extLst>
          </p:cNvPr>
          <p:cNvSpPr txBox="1"/>
          <p:nvPr/>
        </p:nvSpPr>
        <p:spPr>
          <a:xfrm>
            <a:off x="117569" y="977477"/>
            <a:ext cx="7558544" cy="646331"/>
          </a:xfrm>
          <a:prstGeom prst="rect">
            <a:avLst/>
          </a:prstGeom>
          <a:noFill/>
        </p:spPr>
        <p:txBody>
          <a:bodyPr wrap="none" rtlCol="0">
            <a:spAutoFit/>
          </a:bodyPr>
          <a:lstStyle/>
          <a:p>
            <a:r>
              <a:rPr lang="en-US" b="1" dirty="0">
                <a:solidFill>
                  <a:schemeClr val="bg1"/>
                </a:solidFill>
                <a:effectLst>
                  <a:outerShdw blurRad="50800" dist="50800" dir="5400000" algn="ctr" rotWithShape="0">
                    <a:srgbClr val="000000">
                      <a:alpha val="63000"/>
                    </a:srgbClr>
                  </a:outerShdw>
                </a:effectLst>
                <a:latin typeface="Arial" panose="020B0604020202020204" pitchFamily="34" charset="0"/>
                <a:cs typeface="Arial" panose="020B0604020202020204" pitchFamily="34" charset="0"/>
              </a:rPr>
              <a:t>Count the number of players in each playing role (batsman, bowler,</a:t>
            </a:r>
          </a:p>
          <a:p>
            <a:r>
              <a:rPr lang="en-US" b="1" dirty="0">
                <a:solidFill>
                  <a:schemeClr val="bg1"/>
                </a:solidFill>
                <a:effectLst>
                  <a:outerShdw blurRad="50800" dist="50800" dir="5400000" algn="ctr" rotWithShape="0">
                    <a:srgbClr val="000000">
                      <a:alpha val="63000"/>
                    </a:srgbClr>
                  </a:outerShdw>
                </a:effectLst>
                <a:latin typeface="Arial" panose="020B0604020202020204" pitchFamily="34" charset="0"/>
                <a:cs typeface="Arial" panose="020B0604020202020204" pitchFamily="34" charset="0"/>
              </a:rPr>
              <a:t> all-rounder, etc.) in the tournament. </a:t>
            </a:r>
            <a:endParaRPr lang="en-IN" b="1" dirty="0">
              <a:solidFill>
                <a:schemeClr val="bg1"/>
              </a:solidFill>
              <a:effectLst>
                <a:outerShdw blurRad="50800" dist="50800" dir="5400000" algn="ctr" rotWithShape="0">
                  <a:srgbClr val="000000">
                    <a:alpha val="63000"/>
                  </a:srgbClr>
                </a:outerShdw>
              </a:effectLst>
              <a:latin typeface="Arial" panose="020B0604020202020204" pitchFamily="34" charset="0"/>
              <a:cs typeface="Arial" panose="020B0604020202020204" pitchFamily="34" charset="0"/>
            </a:endParaRPr>
          </a:p>
        </p:txBody>
      </p:sp>
      <p:pic>
        <p:nvPicPr>
          <p:cNvPr id="16" name="Picture 15">
            <a:extLst>
              <a:ext uri="{FF2B5EF4-FFF2-40B4-BE49-F238E27FC236}">
                <a16:creationId xmlns:a16="http://schemas.microsoft.com/office/drawing/2014/main" id="{CC17D704-4501-1DB8-5B61-DBDA8B00682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21484" y="1934223"/>
            <a:ext cx="5201376" cy="800212"/>
          </a:xfrm>
          <a:prstGeom prst="rect">
            <a:avLst/>
          </a:prstGeom>
        </p:spPr>
      </p:pic>
      <p:sp>
        <p:nvSpPr>
          <p:cNvPr id="18" name="TextBox 17">
            <a:extLst>
              <a:ext uri="{FF2B5EF4-FFF2-40B4-BE49-F238E27FC236}">
                <a16:creationId xmlns:a16="http://schemas.microsoft.com/office/drawing/2014/main" id="{E044C213-335E-1450-41D2-868A6A1529DA}"/>
              </a:ext>
            </a:extLst>
          </p:cNvPr>
          <p:cNvSpPr txBox="1"/>
          <p:nvPr/>
        </p:nvSpPr>
        <p:spPr>
          <a:xfrm>
            <a:off x="218573" y="3691181"/>
            <a:ext cx="3670139" cy="3139321"/>
          </a:xfrm>
          <a:prstGeom prst="rect">
            <a:avLst/>
          </a:prstGeom>
          <a:noFill/>
        </p:spPr>
        <p:txBody>
          <a:bodyPr wrap="square">
            <a:spAutoFit/>
          </a:bodyPr>
          <a:lstStyle/>
          <a:p>
            <a:pPr algn="just"/>
            <a:r>
              <a:rPr lang="en-US" b="1" dirty="0">
                <a:solidFill>
                  <a:schemeClr val="bg1"/>
                </a:solidFill>
                <a:effectLst>
                  <a:outerShdw blurRad="50800" dist="50800" dir="5400000" algn="ctr" rotWithShape="0">
                    <a:srgbClr val="000000">
                      <a:alpha val="63000"/>
                    </a:srgbClr>
                  </a:outerShdw>
                </a:effectLst>
                <a:latin typeface="Arial" panose="020B0604020202020204" pitchFamily="34" charset="0"/>
                <a:cs typeface="Arial" panose="020B0604020202020204" pitchFamily="34" charset="0"/>
              </a:rPr>
              <a:t>This SQL query retrieves the count of players grouped by their roles from the table mytable. It selects the column </a:t>
            </a:r>
            <a:r>
              <a:rPr lang="en-US" b="1" dirty="0" err="1">
                <a:solidFill>
                  <a:schemeClr val="bg1"/>
                </a:solidFill>
                <a:effectLst>
                  <a:outerShdw blurRad="50800" dist="50800" dir="5400000" algn="ctr" rotWithShape="0">
                    <a:srgbClr val="000000">
                      <a:alpha val="63000"/>
                    </a:srgbClr>
                  </a:outerShdw>
                </a:effectLst>
                <a:latin typeface="Arial" panose="020B0604020202020204" pitchFamily="34" charset="0"/>
                <a:cs typeface="Arial" panose="020B0604020202020204" pitchFamily="34" charset="0"/>
              </a:rPr>
              <a:t>playingRole</a:t>
            </a:r>
            <a:r>
              <a:rPr lang="en-US" b="1" dirty="0">
                <a:solidFill>
                  <a:schemeClr val="bg1"/>
                </a:solidFill>
                <a:effectLst>
                  <a:outerShdw blurRad="50800" dist="50800" dir="5400000" algn="ctr" rotWithShape="0">
                    <a:srgbClr val="000000">
                      <a:alpha val="63000"/>
                    </a:srgbClr>
                  </a:outerShdw>
                </a:effectLst>
                <a:latin typeface="Arial" panose="020B0604020202020204" pitchFamily="34" charset="0"/>
                <a:cs typeface="Arial" panose="020B0604020202020204" pitchFamily="34" charset="0"/>
              </a:rPr>
              <a:t> as role, and counts how many players have each role, displaying the result as </a:t>
            </a:r>
            <a:r>
              <a:rPr lang="en-US" b="1" dirty="0" err="1">
                <a:solidFill>
                  <a:schemeClr val="bg1"/>
                </a:solidFill>
                <a:effectLst>
                  <a:outerShdw blurRad="50800" dist="50800" dir="5400000" algn="ctr" rotWithShape="0">
                    <a:srgbClr val="000000">
                      <a:alpha val="63000"/>
                    </a:srgbClr>
                  </a:outerShdw>
                </a:effectLst>
                <a:latin typeface="Arial" panose="020B0604020202020204" pitchFamily="34" charset="0"/>
                <a:cs typeface="Arial" panose="020B0604020202020204" pitchFamily="34" charset="0"/>
              </a:rPr>
              <a:t>number_of_players</a:t>
            </a:r>
            <a:r>
              <a:rPr lang="en-US" b="1" dirty="0">
                <a:solidFill>
                  <a:schemeClr val="bg1"/>
                </a:solidFill>
                <a:effectLst>
                  <a:outerShdw blurRad="50800" dist="50800" dir="5400000" algn="ctr" rotWithShape="0">
                    <a:srgbClr val="000000">
                      <a:alpha val="63000"/>
                    </a:srgbClr>
                  </a:outerShdw>
                </a:effectLst>
                <a:latin typeface="Arial" panose="020B0604020202020204" pitchFamily="34" charset="0"/>
                <a:cs typeface="Arial" panose="020B0604020202020204" pitchFamily="34" charset="0"/>
              </a:rPr>
              <a:t>. The GROUP BY clause ensures the results are categorized by each unique playing role.</a:t>
            </a:r>
          </a:p>
        </p:txBody>
      </p:sp>
      <p:sp>
        <p:nvSpPr>
          <p:cNvPr id="20" name="TextBox 19">
            <a:extLst>
              <a:ext uri="{FF2B5EF4-FFF2-40B4-BE49-F238E27FC236}">
                <a16:creationId xmlns:a16="http://schemas.microsoft.com/office/drawing/2014/main" id="{A778DCEC-0E3C-C082-E5F8-F9A01C2724D2}"/>
              </a:ext>
            </a:extLst>
          </p:cNvPr>
          <p:cNvSpPr txBox="1"/>
          <p:nvPr/>
        </p:nvSpPr>
        <p:spPr>
          <a:xfrm>
            <a:off x="218573" y="3166819"/>
            <a:ext cx="1467911" cy="369332"/>
          </a:xfrm>
          <a:prstGeom prst="rect">
            <a:avLst/>
          </a:prstGeom>
          <a:noFill/>
        </p:spPr>
        <p:txBody>
          <a:bodyPr wrap="square">
            <a:spAutoFit/>
          </a:bodyPr>
          <a:lstStyle/>
          <a:p>
            <a:r>
              <a:rPr lang="en-US" b="1" dirty="0">
                <a:solidFill>
                  <a:schemeClr val="bg1"/>
                </a:solidFill>
                <a:effectLst>
                  <a:outerShdw blurRad="50800" dist="50800" dir="5400000" algn="ctr" rotWithShape="0">
                    <a:srgbClr val="000000">
                      <a:alpha val="61000"/>
                    </a:srgbClr>
                  </a:outerShdw>
                </a:effectLst>
                <a:latin typeface="Arial" panose="020B0604020202020204" pitchFamily="34" charset="0"/>
                <a:ea typeface="Montserrat Classic"/>
                <a:cs typeface="Arial" panose="020B0604020202020204" pitchFamily="34" charset="0"/>
                <a:sym typeface="Montserrat Classic"/>
              </a:rPr>
              <a:t>D</a:t>
            </a:r>
            <a:r>
              <a:rPr lang="en-US" sz="1800" b="1" dirty="0">
                <a:solidFill>
                  <a:schemeClr val="bg1"/>
                </a:solidFill>
                <a:effectLst>
                  <a:outerShdw blurRad="50800" dist="50800" dir="5400000" algn="ctr" rotWithShape="0">
                    <a:srgbClr val="000000">
                      <a:alpha val="61000"/>
                    </a:srgbClr>
                  </a:outerShdw>
                </a:effectLst>
                <a:latin typeface="Arial" panose="020B0604020202020204" pitchFamily="34" charset="0"/>
                <a:ea typeface="Montserrat Classic"/>
                <a:cs typeface="Arial" panose="020B0604020202020204" pitchFamily="34" charset="0"/>
                <a:sym typeface="Montserrat Classic"/>
              </a:rPr>
              <a:t>efinition :</a:t>
            </a:r>
            <a:endParaRPr lang="en-IN" dirty="0">
              <a:latin typeface="Arial" panose="020B0604020202020204" pitchFamily="34" charset="0"/>
              <a:cs typeface="Arial" panose="020B0604020202020204" pitchFamily="34" charset="0"/>
            </a:endParaRPr>
          </a:p>
        </p:txBody>
      </p:sp>
      <p:sp>
        <p:nvSpPr>
          <p:cNvPr id="22" name="TextBox 21">
            <a:extLst>
              <a:ext uri="{FF2B5EF4-FFF2-40B4-BE49-F238E27FC236}">
                <a16:creationId xmlns:a16="http://schemas.microsoft.com/office/drawing/2014/main" id="{8FE956AD-8D3C-4A65-93EE-73BB990E53D0}"/>
              </a:ext>
            </a:extLst>
          </p:cNvPr>
          <p:cNvSpPr txBox="1"/>
          <p:nvPr/>
        </p:nvSpPr>
        <p:spPr>
          <a:xfrm>
            <a:off x="4540932" y="3152212"/>
            <a:ext cx="1718071" cy="369332"/>
          </a:xfrm>
          <a:prstGeom prst="rect">
            <a:avLst/>
          </a:prstGeom>
          <a:noFill/>
        </p:spPr>
        <p:txBody>
          <a:bodyPr wrap="square">
            <a:spAutoFit/>
          </a:bodyPr>
          <a:lstStyle/>
          <a:p>
            <a:r>
              <a:rPr lang="en-IN" b="1" dirty="0">
                <a:solidFill>
                  <a:schemeClr val="bg1"/>
                </a:solidFill>
                <a:effectLst>
                  <a:outerShdw blurRad="50800" dist="50800" dir="5400000" algn="ctr" rotWithShape="0">
                    <a:srgbClr val="000000">
                      <a:alpha val="63000"/>
                    </a:srgbClr>
                  </a:outerShdw>
                </a:effectLst>
                <a:latin typeface="Arial" panose="020B0604020202020204" pitchFamily="34" charset="0"/>
                <a:cs typeface="Arial" panose="020B0604020202020204" pitchFamily="34" charset="0"/>
              </a:rPr>
              <a:t>Output :</a:t>
            </a:r>
            <a:endParaRPr lang="en-IN" dirty="0">
              <a:latin typeface="Arial" panose="020B0604020202020204" pitchFamily="34" charset="0"/>
              <a:cs typeface="Arial" panose="020B0604020202020204" pitchFamily="34" charset="0"/>
            </a:endParaRPr>
          </a:p>
        </p:txBody>
      </p:sp>
      <p:pic>
        <p:nvPicPr>
          <p:cNvPr id="24" name="Picture 23">
            <a:extLst>
              <a:ext uri="{FF2B5EF4-FFF2-40B4-BE49-F238E27FC236}">
                <a16:creationId xmlns:a16="http://schemas.microsoft.com/office/drawing/2014/main" id="{0BFB0E32-08A3-5600-926E-1B570B63FE3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540932" y="3652246"/>
            <a:ext cx="3010320" cy="2295845"/>
          </a:xfrm>
          <a:prstGeom prst="rect">
            <a:avLst/>
          </a:prstGeom>
        </p:spPr>
      </p:pic>
    </p:spTree>
    <p:extLst>
      <p:ext uri="{BB962C8B-B14F-4D97-AF65-F5344CB8AC3E}">
        <p14:creationId xmlns:p14="http://schemas.microsoft.com/office/powerpoint/2010/main" val="293667824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6" decel="10000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1+#ppt_w/2"/>
                                          </p:val>
                                        </p:tav>
                                        <p:tav tm="100000">
                                          <p:val>
                                            <p:strVal val="#ppt_x"/>
                                          </p:val>
                                        </p:tav>
                                      </p:tavLst>
                                    </p:anim>
                                    <p:anim calcmode="lin" valueType="num">
                                      <p:cBhvr additive="base">
                                        <p:cTn id="8" dur="10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6" decel="10000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000" fill="hold"/>
                                        <p:tgtEl>
                                          <p:spTgt spid="3"/>
                                        </p:tgtEl>
                                        <p:attrNameLst>
                                          <p:attrName>ppt_x</p:attrName>
                                        </p:attrNameLst>
                                      </p:cBhvr>
                                      <p:tavLst>
                                        <p:tav tm="0">
                                          <p:val>
                                            <p:strVal val="1+#ppt_w/2"/>
                                          </p:val>
                                        </p:tav>
                                        <p:tav tm="100000">
                                          <p:val>
                                            <p:strVal val="#ppt_x"/>
                                          </p:val>
                                        </p:tav>
                                      </p:tavLst>
                                    </p:anim>
                                    <p:anim calcmode="lin" valueType="num">
                                      <p:cBhvr additive="base">
                                        <p:cTn id="12" dur="1000" fill="hold"/>
                                        <p:tgtEl>
                                          <p:spTgt spid="3"/>
                                        </p:tgtEl>
                                        <p:attrNameLst>
                                          <p:attrName>ppt_y</p:attrName>
                                        </p:attrNameLst>
                                      </p:cBhvr>
                                      <p:tavLst>
                                        <p:tav tm="0">
                                          <p:val>
                                            <p:strVal val="1+#ppt_h/2"/>
                                          </p:val>
                                        </p:tav>
                                        <p:tav tm="100000">
                                          <p:val>
                                            <p:strVal val="#ppt_y"/>
                                          </p:val>
                                        </p:tav>
                                      </p:tavLst>
                                    </p:anim>
                                  </p:childTnLst>
                                </p:cTn>
                              </p:par>
                              <p:par>
                                <p:cTn id="13" presetID="2" presetClass="entr" presetSubtype="6" decel="10000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1000" fill="hold"/>
                                        <p:tgtEl>
                                          <p:spTgt spid="4"/>
                                        </p:tgtEl>
                                        <p:attrNameLst>
                                          <p:attrName>ppt_x</p:attrName>
                                        </p:attrNameLst>
                                      </p:cBhvr>
                                      <p:tavLst>
                                        <p:tav tm="0">
                                          <p:val>
                                            <p:strVal val="1+#ppt_w/2"/>
                                          </p:val>
                                        </p:tav>
                                        <p:tav tm="100000">
                                          <p:val>
                                            <p:strVal val="#ppt_x"/>
                                          </p:val>
                                        </p:tav>
                                      </p:tavLst>
                                    </p:anim>
                                    <p:anim calcmode="lin" valueType="num">
                                      <p:cBhvr additive="base">
                                        <p:cTn id="16" dur="1000" fill="hold"/>
                                        <p:tgtEl>
                                          <p:spTgt spid="4"/>
                                        </p:tgtEl>
                                        <p:attrNameLst>
                                          <p:attrName>ppt_y</p:attrName>
                                        </p:attrNameLst>
                                      </p:cBhvr>
                                      <p:tavLst>
                                        <p:tav tm="0">
                                          <p:val>
                                            <p:strVal val="1+#ppt_h/2"/>
                                          </p:val>
                                        </p:tav>
                                        <p:tav tm="100000">
                                          <p:val>
                                            <p:strVal val="#ppt_y"/>
                                          </p:val>
                                        </p:tav>
                                      </p:tavLst>
                                    </p:anim>
                                  </p:childTnLst>
                                </p:cTn>
                              </p:par>
                              <p:par>
                                <p:cTn id="17" presetID="2" presetClass="entr" presetSubtype="6" decel="10000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1000" fill="hold"/>
                                        <p:tgtEl>
                                          <p:spTgt spid="5"/>
                                        </p:tgtEl>
                                        <p:attrNameLst>
                                          <p:attrName>ppt_x</p:attrName>
                                        </p:attrNameLst>
                                      </p:cBhvr>
                                      <p:tavLst>
                                        <p:tav tm="0">
                                          <p:val>
                                            <p:strVal val="1+#ppt_w/2"/>
                                          </p:val>
                                        </p:tav>
                                        <p:tav tm="100000">
                                          <p:val>
                                            <p:strVal val="#ppt_x"/>
                                          </p:val>
                                        </p:tav>
                                      </p:tavLst>
                                    </p:anim>
                                    <p:anim calcmode="lin" valueType="num">
                                      <p:cBhvr additive="base">
                                        <p:cTn id="20" dur="1000" fill="hold"/>
                                        <p:tgtEl>
                                          <p:spTgt spid="5"/>
                                        </p:tgtEl>
                                        <p:attrNameLst>
                                          <p:attrName>ppt_y</p:attrName>
                                        </p:attrNameLst>
                                      </p:cBhvr>
                                      <p:tavLst>
                                        <p:tav tm="0">
                                          <p:val>
                                            <p:strVal val="1+#ppt_h/2"/>
                                          </p:val>
                                        </p:tav>
                                        <p:tav tm="100000">
                                          <p:val>
                                            <p:strVal val="#ppt_y"/>
                                          </p:val>
                                        </p:tav>
                                      </p:tavLst>
                                    </p:anim>
                                  </p:childTnLst>
                                </p:cTn>
                              </p:par>
                              <p:par>
                                <p:cTn id="21" presetID="2" presetClass="entr" presetSubtype="6" decel="100000"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additive="base">
                                        <p:cTn id="23" dur="1000" fill="hold"/>
                                        <p:tgtEl>
                                          <p:spTgt spid="6"/>
                                        </p:tgtEl>
                                        <p:attrNameLst>
                                          <p:attrName>ppt_x</p:attrName>
                                        </p:attrNameLst>
                                      </p:cBhvr>
                                      <p:tavLst>
                                        <p:tav tm="0">
                                          <p:val>
                                            <p:strVal val="1+#ppt_w/2"/>
                                          </p:val>
                                        </p:tav>
                                        <p:tav tm="100000">
                                          <p:val>
                                            <p:strVal val="#ppt_x"/>
                                          </p:val>
                                        </p:tav>
                                      </p:tavLst>
                                    </p:anim>
                                    <p:anim calcmode="lin" valueType="num">
                                      <p:cBhvr additive="base">
                                        <p:cTn id="24" dur="1000" fill="hold"/>
                                        <p:tgtEl>
                                          <p:spTgt spid="6"/>
                                        </p:tgtEl>
                                        <p:attrNameLst>
                                          <p:attrName>ppt_y</p:attrName>
                                        </p:attrNameLst>
                                      </p:cBhvr>
                                      <p:tavLst>
                                        <p:tav tm="0">
                                          <p:val>
                                            <p:strVal val="1+#ppt_h/2"/>
                                          </p:val>
                                        </p:tav>
                                        <p:tav tm="100000">
                                          <p:val>
                                            <p:strVal val="#ppt_y"/>
                                          </p:val>
                                        </p:tav>
                                      </p:tavLst>
                                    </p:anim>
                                  </p:childTnLst>
                                </p:cTn>
                              </p:par>
                              <p:par>
                                <p:cTn id="25" presetID="2" presetClass="entr" presetSubtype="6" decel="100000"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anim calcmode="lin" valueType="num">
                                      <p:cBhvr additive="base">
                                        <p:cTn id="27" dur="1000" fill="hold"/>
                                        <p:tgtEl>
                                          <p:spTgt spid="7"/>
                                        </p:tgtEl>
                                        <p:attrNameLst>
                                          <p:attrName>ppt_x</p:attrName>
                                        </p:attrNameLst>
                                      </p:cBhvr>
                                      <p:tavLst>
                                        <p:tav tm="0">
                                          <p:val>
                                            <p:strVal val="1+#ppt_w/2"/>
                                          </p:val>
                                        </p:tav>
                                        <p:tav tm="100000">
                                          <p:val>
                                            <p:strVal val="#ppt_x"/>
                                          </p:val>
                                        </p:tav>
                                      </p:tavLst>
                                    </p:anim>
                                    <p:anim calcmode="lin" valueType="num">
                                      <p:cBhvr additive="base">
                                        <p:cTn id="28" dur="1000" fill="hold"/>
                                        <p:tgtEl>
                                          <p:spTgt spid="7"/>
                                        </p:tgtEl>
                                        <p:attrNameLst>
                                          <p:attrName>ppt_y</p:attrName>
                                        </p:attrNameLst>
                                      </p:cBhvr>
                                      <p:tavLst>
                                        <p:tav tm="0">
                                          <p:val>
                                            <p:strVal val="1+#ppt_h/2"/>
                                          </p:val>
                                        </p:tav>
                                        <p:tav tm="100000">
                                          <p:val>
                                            <p:strVal val="#ppt_y"/>
                                          </p:val>
                                        </p:tav>
                                      </p:tavLst>
                                    </p:anim>
                                  </p:childTnLst>
                                </p:cTn>
                              </p:par>
                              <p:par>
                                <p:cTn id="29" presetID="2" presetClass="entr" presetSubtype="6" decel="100000" fill="hold" grpId="0" nodeType="with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additive="base">
                                        <p:cTn id="31" dur="1000" fill="hold"/>
                                        <p:tgtEl>
                                          <p:spTgt spid="8"/>
                                        </p:tgtEl>
                                        <p:attrNameLst>
                                          <p:attrName>ppt_x</p:attrName>
                                        </p:attrNameLst>
                                      </p:cBhvr>
                                      <p:tavLst>
                                        <p:tav tm="0">
                                          <p:val>
                                            <p:strVal val="1+#ppt_w/2"/>
                                          </p:val>
                                        </p:tav>
                                        <p:tav tm="100000">
                                          <p:val>
                                            <p:strVal val="#ppt_x"/>
                                          </p:val>
                                        </p:tav>
                                      </p:tavLst>
                                    </p:anim>
                                    <p:anim calcmode="lin" valueType="num">
                                      <p:cBhvr additive="base">
                                        <p:cTn id="32" dur="10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anim calcmode="lin" valueType="num">
                                      <p:cBhvr additive="base">
                                        <p:cTn id="37" dur="500" fill="hold"/>
                                        <p:tgtEl>
                                          <p:spTgt spid="13"/>
                                        </p:tgtEl>
                                        <p:attrNameLst>
                                          <p:attrName>ppt_x</p:attrName>
                                        </p:attrNameLst>
                                      </p:cBhvr>
                                      <p:tavLst>
                                        <p:tav tm="0">
                                          <p:val>
                                            <p:strVal val="0-#ppt_w/2"/>
                                          </p:val>
                                        </p:tav>
                                        <p:tav tm="100000">
                                          <p:val>
                                            <p:strVal val="#ppt_x"/>
                                          </p:val>
                                        </p:tav>
                                      </p:tavLst>
                                    </p:anim>
                                    <p:anim calcmode="lin" valueType="num">
                                      <p:cBhvr additive="base">
                                        <p:cTn id="38" dur="500" fill="hold"/>
                                        <p:tgtEl>
                                          <p:spTgt spid="13"/>
                                        </p:tgtEl>
                                        <p:attrNameLst>
                                          <p:attrName>ppt_y</p:attrName>
                                        </p:attrNameLst>
                                      </p:cBhvr>
                                      <p:tavLst>
                                        <p:tav tm="0">
                                          <p:val>
                                            <p:strVal val="#ppt_y"/>
                                          </p:val>
                                        </p:tav>
                                        <p:tav tm="100000">
                                          <p:val>
                                            <p:strVal val="#ppt_y"/>
                                          </p:val>
                                        </p:tav>
                                      </p:tavLst>
                                    </p:anim>
                                  </p:childTnLst>
                                </p:cTn>
                              </p:par>
                              <p:par>
                                <p:cTn id="39" presetID="2" presetClass="entr" presetSubtype="8" fill="hold" grpId="0" nodeType="withEffect">
                                  <p:stCondLst>
                                    <p:cond delay="0"/>
                                  </p:stCondLst>
                                  <p:childTnLst>
                                    <p:set>
                                      <p:cBhvr>
                                        <p:cTn id="40" dur="1" fill="hold">
                                          <p:stCondLst>
                                            <p:cond delay="0"/>
                                          </p:stCondLst>
                                        </p:cTn>
                                        <p:tgtEl>
                                          <p:spTgt spid="14"/>
                                        </p:tgtEl>
                                        <p:attrNameLst>
                                          <p:attrName>style.visibility</p:attrName>
                                        </p:attrNameLst>
                                      </p:cBhvr>
                                      <p:to>
                                        <p:strVal val="visible"/>
                                      </p:to>
                                    </p:set>
                                    <p:anim calcmode="lin" valueType="num">
                                      <p:cBhvr additive="base">
                                        <p:cTn id="41" dur="500" fill="hold"/>
                                        <p:tgtEl>
                                          <p:spTgt spid="14"/>
                                        </p:tgtEl>
                                        <p:attrNameLst>
                                          <p:attrName>ppt_x</p:attrName>
                                        </p:attrNameLst>
                                      </p:cBhvr>
                                      <p:tavLst>
                                        <p:tav tm="0">
                                          <p:val>
                                            <p:strVal val="0-#ppt_w/2"/>
                                          </p:val>
                                        </p:tav>
                                        <p:tav tm="100000">
                                          <p:val>
                                            <p:strVal val="#ppt_x"/>
                                          </p:val>
                                        </p:tav>
                                      </p:tavLst>
                                    </p:anim>
                                    <p:anim calcmode="lin" valueType="num">
                                      <p:cBhvr additive="base">
                                        <p:cTn id="42" dur="500" fill="hold"/>
                                        <p:tgtEl>
                                          <p:spTgt spid="14"/>
                                        </p:tgtEl>
                                        <p:attrNameLst>
                                          <p:attrName>ppt_y</p:attrName>
                                        </p:attrNameLst>
                                      </p:cBhvr>
                                      <p:tavLst>
                                        <p:tav tm="0">
                                          <p:val>
                                            <p:strVal val="#ppt_y"/>
                                          </p:val>
                                        </p:tav>
                                        <p:tav tm="100000">
                                          <p:val>
                                            <p:strVal val="#ppt_y"/>
                                          </p:val>
                                        </p:tav>
                                      </p:tavLst>
                                    </p:anim>
                                  </p:childTnLst>
                                </p:cTn>
                              </p:par>
                              <p:par>
                                <p:cTn id="43" presetID="2" presetClass="entr" presetSubtype="8" fill="hold" nodeType="withEffect">
                                  <p:stCondLst>
                                    <p:cond delay="0"/>
                                  </p:stCondLst>
                                  <p:childTnLst>
                                    <p:set>
                                      <p:cBhvr>
                                        <p:cTn id="44" dur="1" fill="hold">
                                          <p:stCondLst>
                                            <p:cond delay="0"/>
                                          </p:stCondLst>
                                        </p:cTn>
                                        <p:tgtEl>
                                          <p:spTgt spid="16"/>
                                        </p:tgtEl>
                                        <p:attrNameLst>
                                          <p:attrName>style.visibility</p:attrName>
                                        </p:attrNameLst>
                                      </p:cBhvr>
                                      <p:to>
                                        <p:strVal val="visible"/>
                                      </p:to>
                                    </p:set>
                                    <p:anim calcmode="lin" valueType="num">
                                      <p:cBhvr additive="base">
                                        <p:cTn id="45" dur="500" fill="hold"/>
                                        <p:tgtEl>
                                          <p:spTgt spid="16"/>
                                        </p:tgtEl>
                                        <p:attrNameLst>
                                          <p:attrName>ppt_x</p:attrName>
                                        </p:attrNameLst>
                                      </p:cBhvr>
                                      <p:tavLst>
                                        <p:tav tm="0">
                                          <p:val>
                                            <p:strVal val="0-#ppt_w/2"/>
                                          </p:val>
                                        </p:tav>
                                        <p:tav tm="100000">
                                          <p:val>
                                            <p:strVal val="#ppt_x"/>
                                          </p:val>
                                        </p:tav>
                                      </p:tavLst>
                                    </p:anim>
                                    <p:anim calcmode="lin" valueType="num">
                                      <p:cBhvr additive="base">
                                        <p:cTn id="46" dur="500" fill="hold"/>
                                        <p:tgtEl>
                                          <p:spTgt spid="16"/>
                                        </p:tgtEl>
                                        <p:attrNameLst>
                                          <p:attrName>ppt_y</p:attrName>
                                        </p:attrNameLst>
                                      </p:cBhvr>
                                      <p:tavLst>
                                        <p:tav tm="0">
                                          <p:val>
                                            <p:strVal val="#ppt_y"/>
                                          </p:val>
                                        </p:tav>
                                        <p:tav tm="100000">
                                          <p:val>
                                            <p:strVal val="#ppt_y"/>
                                          </p:val>
                                        </p:tav>
                                      </p:tavLst>
                                    </p:anim>
                                  </p:childTnLst>
                                </p:cTn>
                              </p:par>
                              <p:par>
                                <p:cTn id="47" presetID="2" presetClass="entr" presetSubtype="8" fill="hold" grpId="0" nodeType="withEffect">
                                  <p:stCondLst>
                                    <p:cond delay="0"/>
                                  </p:stCondLst>
                                  <p:childTnLst>
                                    <p:set>
                                      <p:cBhvr>
                                        <p:cTn id="48" dur="1" fill="hold">
                                          <p:stCondLst>
                                            <p:cond delay="0"/>
                                          </p:stCondLst>
                                        </p:cTn>
                                        <p:tgtEl>
                                          <p:spTgt spid="18"/>
                                        </p:tgtEl>
                                        <p:attrNameLst>
                                          <p:attrName>style.visibility</p:attrName>
                                        </p:attrNameLst>
                                      </p:cBhvr>
                                      <p:to>
                                        <p:strVal val="visible"/>
                                      </p:to>
                                    </p:set>
                                    <p:anim calcmode="lin" valueType="num">
                                      <p:cBhvr additive="base">
                                        <p:cTn id="49" dur="500" fill="hold"/>
                                        <p:tgtEl>
                                          <p:spTgt spid="18"/>
                                        </p:tgtEl>
                                        <p:attrNameLst>
                                          <p:attrName>ppt_x</p:attrName>
                                        </p:attrNameLst>
                                      </p:cBhvr>
                                      <p:tavLst>
                                        <p:tav tm="0">
                                          <p:val>
                                            <p:strVal val="0-#ppt_w/2"/>
                                          </p:val>
                                        </p:tav>
                                        <p:tav tm="100000">
                                          <p:val>
                                            <p:strVal val="#ppt_x"/>
                                          </p:val>
                                        </p:tav>
                                      </p:tavLst>
                                    </p:anim>
                                    <p:anim calcmode="lin" valueType="num">
                                      <p:cBhvr additive="base">
                                        <p:cTn id="50" dur="500" fill="hold"/>
                                        <p:tgtEl>
                                          <p:spTgt spid="18"/>
                                        </p:tgtEl>
                                        <p:attrNameLst>
                                          <p:attrName>ppt_y</p:attrName>
                                        </p:attrNameLst>
                                      </p:cBhvr>
                                      <p:tavLst>
                                        <p:tav tm="0">
                                          <p:val>
                                            <p:strVal val="#ppt_y"/>
                                          </p:val>
                                        </p:tav>
                                        <p:tav tm="100000">
                                          <p:val>
                                            <p:strVal val="#ppt_y"/>
                                          </p:val>
                                        </p:tav>
                                      </p:tavLst>
                                    </p:anim>
                                  </p:childTnLst>
                                </p:cTn>
                              </p:par>
                              <p:par>
                                <p:cTn id="51" presetID="2" presetClass="entr" presetSubtype="8" fill="hold" grpId="0" nodeType="withEffect">
                                  <p:stCondLst>
                                    <p:cond delay="0"/>
                                  </p:stCondLst>
                                  <p:childTnLst>
                                    <p:set>
                                      <p:cBhvr>
                                        <p:cTn id="52" dur="1" fill="hold">
                                          <p:stCondLst>
                                            <p:cond delay="0"/>
                                          </p:stCondLst>
                                        </p:cTn>
                                        <p:tgtEl>
                                          <p:spTgt spid="20"/>
                                        </p:tgtEl>
                                        <p:attrNameLst>
                                          <p:attrName>style.visibility</p:attrName>
                                        </p:attrNameLst>
                                      </p:cBhvr>
                                      <p:to>
                                        <p:strVal val="visible"/>
                                      </p:to>
                                    </p:set>
                                    <p:anim calcmode="lin" valueType="num">
                                      <p:cBhvr additive="base">
                                        <p:cTn id="53" dur="500" fill="hold"/>
                                        <p:tgtEl>
                                          <p:spTgt spid="20"/>
                                        </p:tgtEl>
                                        <p:attrNameLst>
                                          <p:attrName>ppt_x</p:attrName>
                                        </p:attrNameLst>
                                      </p:cBhvr>
                                      <p:tavLst>
                                        <p:tav tm="0">
                                          <p:val>
                                            <p:strVal val="0-#ppt_w/2"/>
                                          </p:val>
                                        </p:tav>
                                        <p:tav tm="100000">
                                          <p:val>
                                            <p:strVal val="#ppt_x"/>
                                          </p:val>
                                        </p:tav>
                                      </p:tavLst>
                                    </p:anim>
                                    <p:anim calcmode="lin" valueType="num">
                                      <p:cBhvr additive="base">
                                        <p:cTn id="54" dur="500" fill="hold"/>
                                        <p:tgtEl>
                                          <p:spTgt spid="20"/>
                                        </p:tgtEl>
                                        <p:attrNameLst>
                                          <p:attrName>ppt_y</p:attrName>
                                        </p:attrNameLst>
                                      </p:cBhvr>
                                      <p:tavLst>
                                        <p:tav tm="0">
                                          <p:val>
                                            <p:strVal val="#ppt_y"/>
                                          </p:val>
                                        </p:tav>
                                        <p:tav tm="100000">
                                          <p:val>
                                            <p:strVal val="#ppt_y"/>
                                          </p:val>
                                        </p:tav>
                                      </p:tavLst>
                                    </p:anim>
                                  </p:childTnLst>
                                </p:cTn>
                              </p:par>
                              <p:par>
                                <p:cTn id="55" presetID="2" presetClass="entr" presetSubtype="8" fill="hold" grpId="0" nodeType="withEffect">
                                  <p:stCondLst>
                                    <p:cond delay="0"/>
                                  </p:stCondLst>
                                  <p:childTnLst>
                                    <p:set>
                                      <p:cBhvr>
                                        <p:cTn id="56" dur="1" fill="hold">
                                          <p:stCondLst>
                                            <p:cond delay="0"/>
                                          </p:stCondLst>
                                        </p:cTn>
                                        <p:tgtEl>
                                          <p:spTgt spid="22"/>
                                        </p:tgtEl>
                                        <p:attrNameLst>
                                          <p:attrName>style.visibility</p:attrName>
                                        </p:attrNameLst>
                                      </p:cBhvr>
                                      <p:to>
                                        <p:strVal val="visible"/>
                                      </p:to>
                                    </p:set>
                                    <p:anim calcmode="lin" valueType="num">
                                      <p:cBhvr additive="base">
                                        <p:cTn id="57" dur="500" fill="hold"/>
                                        <p:tgtEl>
                                          <p:spTgt spid="22"/>
                                        </p:tgtEl>
                                        <p:attrNameLst>
                                          <p:attrName>ppt_x</p:attrName>
                                        </p:attrNameLst>
                                      </p:cBhvr>
                                      <p:tavLst>
                                        <p:tav tm="0">
                                          <p:val>
                                            <p:strVal val="0-#ppt_w/2"/>
                                          </p:val>
                                        </p:tav>
                                        <p:tav tm="100000">
                                          <p:val>
                                            <p:strVal val="#ppt_x"/>
                                          </p:val>
                                        </p:tav>
                                      </p:tavLst>
                                    </p:anim>
                                    <p:anim calcmode="lin" valueType="num">
                                      <p:cBhvr additive="base">
                                        <p:cTn id="58" dur="500" fill="hold"/>
                                        <p:tgtEl>
                                          <p:spTgt spid="22"/>
                                        </p:tgtEl>
                                        <p:attrNameLst>
                                          <p:attrName>ppt_y</p:attrName>
                                        </p:attrNameLst>
                                      </p:cBhvr>
                                      <p:tavLst>
                                        <p:tav tm="0">
                                          <p:val>
                                            <p:strVal val="#ppt_y"/>
                                          </p:val>
                                        </p:tav>
                                        <p:tav tm="100000">
                                          <p:val>
                                            <p:strVal val="#ppt_y"/>
                                          </p:val>
                                        </p:tav>
                                      </p:tavLst>
                                    </p:anim>
                                  </p:childTnLst>
                                </p:cTn>
                              </p:par>
                              <p:par>
                                <p:cTn id="59" presetID="2" presetClass="entr" presetSubtype="8" fill="hold" nodeType="withEffect">
                                  <p:stCondLst>
                                    <p:cond delay="0"/>
                                  </p:stCondLst>
                                  <p:childTnLst>
                                    <p:set>
                                      <p:cBhvr>
                                        <p:cTn id="60" dur="1" fill="hold">
                                          <p:stCondLst>
                                            <p:cond delay="0"/>
                                          </p:stCondLst>
                                        </p:cTn>
                                        <p:tgtEl>
                                          <p:spTgt spid="24"/>
                                        </p:tgtEl>
                                        <p:attrNameLst>
                                          <p:attrName>style.visibility</p:attrName>
                                        </p:attrNameLst>
                                      </p:cBhvr>
                                      <p:to>
                                        <p:strVal val="visible"/>
                                      </p:to>
                                    </p:set>
                                    <p:anim calcmode="lin" valueType="num">
                                      <p:cBhvr additive="base">
                                        <p:cTn id="61" dur="500" fill="hold"/>
                                        <p:tgtEl>
                                          <p:spTgt spid="24"/>
                                        </p:tgtEl>
                                        <p:attrNameLst>
                                          <p:attrName>ppt_x</p:attrName>
                                        </p:attrNameLst>
                                      </p:cBhvr>
                                      <p:tavLst>
                                        <p:tav tm="0">
                                          <p:val>
                                            <p:strVal val="0-#ppt_w/2"/>
                                          </p:val>
                                        </p:tav>
                                        <p:tav tm="100000">
                                          <p:val>
                                            <p:strVal val="#ppt_x"/>
                                          </p:val>
                                        </p:tav>
                                      </p:tavLst>
                                    </p:anim>
                                    <p:anim calcmode="lin" valueType="num">
                                      <p:cBhvr additive="base">
                                        <p:cTn id="62" dur="500" fill="hold"/>
                                        <p:tgtEl>
                                          <p:spTgt spid="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7" grpId="0" animBg="1"/>
      <p:bldP spid="8" grpId="0" animBg="1"/>
      <p:bldP spid="13" grpId="0"/>
      <p:bldP spid="14" grpId="0"/>
      <p:bldP spid="18" grpId="0"/>
      <p:bldP spid="20" grpId="0"/>
      <p:bldP spid="22"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2847</TotalTime>
  <Words>855</Words>
  <Application>Microsoft Office PowerPoint</Application>
  <PresentationFormat>Widescreen</PresentationFormat>
  <Paragraphs>84</Paragraphs>
  <Slides>13</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13</vt:i4>
      </vt:variant>
    </vt:vector>
  </HeadingPairs>
  <TitlesOfParts>
    <vt:vector size="21" baseType="lpstr">
      <vt:lpstr>Algerian</vt:lpstr>
      <vt:lpstr>Arial</vt:lpstr>
      <vt:lpstr>Arial Black</vt:lpstr>
      <vt:lpstr>Calibri</vt:lpstr>
      <vt:lpstr>Calibri Light</vt:lpstr>
      <vt:lpstr>Montserrat Classic</vt:lpstr>
      <vt:lpstr>Montserrat Classic Bold</vt:lpstr>
      <vt:lpstr>Office Theme</vt:lpstr>
      <vt:lpstr>PowerPoint Presentation</vt:lpstr>
      <vt:lpstr>PowerPoint Presentation</vt:lpstr>
      <vt:lpstr> LIST OF CONTENTS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Janarthanan S</dc:creator>
  <cp:lastModifiedBy>Janarthanan S</cp:lastModifiedBy>
  <cp:revision>17</cp:revision>
  <dcterms:created xsi:type="dcterms:W3CDTF">2024-09-14T15:54:11Z</dcterms:created>
  <dcterms:modified xsi:type="dcterms:W3CDTF">2024-12-05T15:53:13Z</dcterms:modified>
</cp:coreProperties>
</file>